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Lst>
  <p:notesMasterIdLst>
    <p:notesMasterId r:id="rId12"/>
  </p:notesMasterIdLst>
  <p:handoutMasterIdLst>
    <p:handoutMasterId r:id="rId13"/>
  </p:handoutMasterIdLst>
  <p:sldIdLst>
    <p:sldId id="294" r:id="rId5"/>
    <p:sldId id="332" r:id="rId6"/>
    <p:sldId id="341" r:id="rId7"/>
    <p:sldId id="337" r:id="rId8"/>
    <p:sldId id="342" r:id="rId9"/>
    <p:sldId id="339" r:id="rId10"/>
    <p:sldId id="340" r:id="rId11"/>
  </p:sldIdLst>
  <p:sldSz cx="12192000" cy="6858000"/>
  <p:notesSz cx="7104063" cy="10234613"/>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örg Glunde" initials="JG" lastIdx="1" clrIdx="0">
    <p:extLst>
      <p:ext uri="{19B8F6BF-5375-455C-9EA6-DF929625EA0E}">
        <p15:presenceInfo xmlns:p15="http://schemas.microsoft.com/office/powerpoint/2012/main" userId="8bb4fbb0b4b44e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0F"/>
    <a:srgbClr val="FF6210"/>
    <a:srgbClr val="BBE0E3"/>
    <a:srgbClr val="05BFE0"/>
    <a:srgbClr val="4F17A8"/>
    <a:srgbClr val="CDCDDE"/>
    <a:srgbClr val="E8E8EF"/>
    <a:srgbClr val="896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16EE6-921B-40A7-9DBC-F74110CA9AC3}" v="65" dt="2024-02-04T13:27:36.27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öhne" userId="8ba0712b-2c95-4061-b9c6-1970039c92de" providerId="ADAL" clId="{5DD16EE6-921B-40A7-9DBC-F74110CA9AC3}"/>
    <pc:docChg chg="modSld">
      <pc:chgData name="Franziska Höhne" userId="8ba0712b-2c95-4061-b9c6-1970039c92de" providerId="ADAL" clId="{5DD16EE6-921B-40A7-9DBC-F74110CA9AC3}" dt="2024-02-04T13:27:36.270" v="70" actId="13926"/>
      <pc:docMkLst>
        <pc:docMk/>
      </pc:docMkLst>
      <pc:sldChg chg="modSp mod">
        <pc:chgData name="Franziska Höhne" userId="8ba0712b-2c95-4061-b9c6-1970039c92de" providerId="ADAL" clId="{5DD16EE6-921B-40A7-9DBC-F74110CA9AC3}" dt="2024-02-04T13:27:36.270" v="70" actId="13926"/>
        <pc:sldMkLst>
          <pc:docMk/>
          <pc:sldMk cId="2243659350" sldId="294"/>
        </pc:sldMkLst>
        <pc:spChg chg="mod">
          <ac:chgData name="Franziska Höhne" userId="8ba0712b-2c95-4061-b9c6-1970039c92de" providerId="ADAL" clId="{5DD16EE6-921B-40A7-9DBC-F74110CA9AC3}" dt="2024-02-04T13:27:36.270" v="70" actId="13926"/>
          <ac:spMkLst>
            <pc:docMk/>
            <pc:sldMk cId="2243659350" sldId="294"/>
            <ac:spMk id="3" creationId="{00000000-0000-0000-0000-000000000000}"/>
          </ac:spMkLst>
        </pc:spChg>
      </pc:sldChg>
      <pc:sldChg chg="modSp mod">
        <pc:chgData name="Franziska Höhne" userId="8ba0712b-2c95-4061-b9c6-1970039c92de" providerId="ADAL" clId="{5DD16EE6-921B-40A7-9DBC-F74110CA9AC3}" dt="2024-02-04T13:25:22.243" v="56" actId="13926"/>
        <pc:sldMkLst>
          <pc:docMk/>
          <pc:sldMk cId="576426785" sldId="332"/>
        </pc:sldMkLst>
        <pc:spChg chg="mod">
          <ac:chgData name="Franziska Höhne" userId="8ba0712b-2c95-4061-b9c6-1970039c92de" providerId="ADAL" clId="{5DD16EE6-921B-40A7-9DBC-F74110CA9AC3}" dt="2024-02-04T13:19:18.181" v="5" actId="20577"/>
          <ac:spMkLst>
            <pc:docMk/>
            <pc:sldMk cId="576426785" sldId="332"/>
            <ac:spMk id="2" creationId="{00000000-0000-0000-0000-000000000000}"/>
          </ac:spMkLst>
        </pc:spChg>
        <pc:spChg chg="mod">
          <ac:chgData name="Franziska Höhne" userId="8ba0712b-2c95-4061-b9c6-1970039c92de" providerId="ADAL" clId="{5DD16EE6-921B-40A7-9DBC-F74110CA9AC3}" dt="2024-02-04T13:25:22.243" v="56" actId="13926"/>
          <ac:spMkLst>
            <pc:docMk/>
            <pc:sldMk cId="576426785" sldId="332"/>
            <ac:spMk id="3" creationId="{00000000-0000-0000-0000-000000000000}"/>
          </ac:spMkLst>
        </pc:spChg>
      </pc:sldChg>
      <pc:sldChg chg="modSp mod">
        <pc:chgData name="Franziska Höhne" userId="8ba0712b-2c95-4061-b9c6-1970039c92de" providerId="ADAL" clId="{5DD16EE6-921B-40A7-9DBC-F74110CA9AC3}" dt="2024-02-04T13:26:36.382" v="62" actId="34135"/>
        <pc:sldMkLst>
          <pc:docMk/>
          <pc:sldMk cId="298869458" sldId="339"/>
        </pc:sldMkLst>
        <pc:graphicFrameChg chg="mod modGraphic">
          <ac:chgData name="Franziska Höhne" userId="8ba0712b-2c95-4061-b9c6-1970039c92de" providerId="ADAL" clId="{5DD16EE6-921B-40A7-9DBC-F74110CA9AC3}" dt="2024-02-04T13:26:36.382" v="62" actId="34135"/>
          <ac:graphicFrameMkLst>
            <pc:docMk/>
            <pc:sldMk cId="298869458" sldId="339"/>
            <ac:graphicFrameMk id="5" creationId="{00000000-0000-0000-0000-000000000000}"/>
          </ac:graphicFrameMkLst>
        </pc:graphicFrameChg>
      </pc:sldChg>
      <pc:sldChg chg="modSp mod">
        <pc:chgData name="Franziska Höhne" userId="8ba0712b-2c95-4061-b9c6-1970039c92de" providerId="ADAL" clId="{5DD16EE6-921B-40A7-9DBC-F74110CA9AC3}" dt="2024-02-04T13:27:06.039" v="69" actId="20577"/>
        <pc:sldMkLst>
          <pc:docMk/>
          <pc:sldMk cId="64612296" sldId="340"/>
        </pc:sldMkLst>
        <pc:spChg chg="mod">
          <ac:chgData name="Franziska Höhne" userId="8ba0712b-2c95-4061-b9c6-1970039c92de" providerId="ADAL" clId="{5DD16EE6-921B-40A7-9DBC-F74110CA9AC3}" dt="2024-02-04T13:27:06.039" v="69" actId="20577"/>
          <ac:spMkLst>
            <pc:docMk/>
            <pc:sldMk cId="64612296" sldId="340"/>
            <ac:spMk id="11" creationId="{00000000-0000-0000-0000-000000000000}"/>
          </ac:spMkLst>
        </pc:spChg>
      </pc:sldChg>
      <pc:sldChg chg="modSp mod">
        <pc:chgData name="Franziska Höhne" userId="8ba0712b-2c95-4061-b9c6-1970039c92de" providerId="ADAL" clId="{5DD16EE6-921B-40A7-9DBC-F74110CA9AC3}" dt="2024-02-04T13:24:45.107" v="55" actId="13926"/>
        <pc:sldMkLst>
          <pc:docMk/>
          <pc:sldMk cId="4185296417" sldId="341"/>
        </pc:sldMkLst>
        <pc:spChg chg="mod">
          <ac:chgData name="Franziska Höhne" userId="8ba0712b-2c95-4061-b9c6-1970039c92de" providerId="ADAL" clId="{5DD16EE6-921B-40A7-9DBC-F74110CA9AC3}" dt="2024-02-04T13:24:45.107" v="55" actId="13926"/>
          <ac:spMkLst>
            <pc:docMk/>
            <pc:sldMk cId="4185296417" sldId="341"/>
            <ac:spMk id="3" creationId="{00000000-0000-0000-0000-000000000000}"/>
          </ac:spMkLst>
        </pc:spChg>
        <pc:spChg chg="mod">
          <ac:chgData name="Franziska Höhne" userId="8ba0712b-2c95-4061-b9c6-1970039c92de" providerId="ADAL" clId="{5DD16EE6-921B-40A7-9DBC-F74110CA9AC3}" dt="2024-02-04T13:24:40.311" v="54" actId="20577"/>
          <ac:spMkLst>
            <pc:docMk/>
            <pc:sldMk cId="4185296417" sldId="341"/>
            <ac:spMk id="4" creationId="{00000000-0000-0000-0000-000000000000}"/>
          </ac:spMkLst>
        </pc:spChg>
      </pc:sldChg>
    </pc:docChg>
  </pc:docChgLst>
  <pc:docChgLst>
    <pc:chgData name="Tim Vorfalt" userId="f63a9281-1500-45e9-a1fe-08964f097a95" providerId="ADAL" clId="{6B57DA9A-3F20-4DF5-B6E9-8B3C1C610B3A}"/>
    <pc:docChg chg="undo custSel addSld delSld modSld">
      <pc:chgData name="Tim Vorfalt" userId="f63a9281-1500-45e9-a1fe-08964f097a95" providerId="ADAL" clId="{6B57DA9A-3F20-4DF5-B6E9-8B3C1C610B3A}" dt="2024-01-30T12:14:04.924" v="1187" actId="34135"/>
      <pc:docMkLst>
        <pc:docMk/>
      </pc:docMkLst>
      <pc:sldChg chg="addSp modSp mod">
        <pc:chgData name="Tim Vorfalt" userId="f63a9281-1500-45e9-a1fe-08964f097a95" providerId="ADAL" clId="{6B57DA9A-3F20-4DF5-B6E9-8B3C1C610B3A}" dt="2024-01-30T12:04:32.689" v="1103" actId="207"/>
        <pc:sldMkLst>
          <pc:docMk/>
          <pc:sldMk cId="2243659350" sldId="294"/>
        </pc:sldMkLst>
        <pc:spChg chg="mod">
          <ac:chgData name="Tim Vorfalt" userId="f63a9281-1500-45e9-a1fe-08964f097a95" providerId="ADAL" clId="{6B57DA9A-3F20-4DF5-B6E9-8B3C1C610B3A}" dt="2024-01-30T12:04:32.689" v="1103" actId="207"/>
          <ac:spMkLst>
            <pc:docMk/>
            <pc:sldMk cId="2243659350" sldId="294"/>
            <ac:spMk id="3" creationId="{00000000-0000-0000-0000-000000000000}"/>
          </ac:spMkLst>
        </pc:spChg>
        <pc:spChg chg="add mod">
          <ac:chgData name="Tim Vorfalt" userId="f63a9281-1500-45e9-a1fe-08964f097a95" providerId="ADAL" clId="{6B57DA9A-3F20-4DF5-B6E9-8B3C1C610B3A}" dt="2024-01-30T12:04:17.670" v="1071" actId="1076"/>
          <ac:spMkLst>
            <pc:docMk/>
            <pc:sldMk cId="2243659350" sldId="294"/>
            <ac:spMk id="4" creationId="{BE5D1A49-E76E-CF85-197C-CC96DD5A8F9F}"/>
          </ac:spMkLst>
        </pc:spChg>
      </pc:sldChg>
      <pc:sldChg chg="modSp mod">
        <pc:chgData name="Tim Vorfalt" userId="f63a9281-1500-45e9-a1fe-08964f097a95" providerId="ADAL" clId="{6B57DA9A-3F20-4DF5-B6E9-8B3C1C610B3A}" dt="2024-01-30T12:04:51.973" v="1118" actId="5793"/>
        <pc:sldMkLst>
          <pc:docMk/>
          <pc:sldMk cId="576426785" sldId="332"/>
        </pc:sldMkLst>
        <pc:spChg chg="mod">
          <ac:chgData name="Tim Vorfalt" userId="f63a9281-1500-45e9-a1fe-08964f097a95" providerId="ADAL" clId="{6B57DA9A-3F20-4DF5-B6E9-8B3C1C610B3A}" dt="2024-01-30T12:04:51.973" v="1118" actId="5793"/>
          <ac:spMkLst>
            <pc:docMk/>
            <pc:sldMk cId="576426785" sldId="332"/>
            <ac:spMk id="3" creationId="{00000000-0000-0000-0000-000000000000}"/>
          </ac:spMkLst>
        </pc:spChg>
      </pc:sldChg>
      <pc:sldChg chg="addSp delSp modSp mod">
        <pc:chgData name="Tim Vorfalt" userId="f63a9281-1500-45e9-a1fe-08964f097a95" providerId="ADAL" clId="{6B57DA9A-3F20-4DF5-B6E9-8B3C1C610B3A}" dt="2024-01-30T12:14:04.924" v="1187" actId="34135"/>
        <pc:sldMkLst>
          <pc:docMk/>
          <pc:sldMk cId="4005642930" sldId="337"/>
        </pc:sldMkLst>
        <pc:spChg chg="mod">
          <ac:chgData name="Tim Vorfalt" userId="f63a9281-1500-45e9-a1fe-08964f097a95" providerId="ADAL" clId="{6B57DA9A-3F20-4DF5-B6E9-8B3C1C610B3A}" dt="2024-01-30T12:12:01.350" v="1141" actId="404"/>
          <ac:spMkLst>
            <pc:docMk/>
            <pc:sldMk cId="4005642930" sldId="337"/>
            <ac:spMk id="2" creationId="{00000000-0000-0000-0000-000000000000}"/>
          </ac:spMkLst>
        </pc:spChg>
        <pc:spChg chg="add mod">
          <ac:chgData name="Tim Vorfalt" userId="f63a9281-1500-45e9-a1fe-08964f097a95" providerId="ADAL" clId="{6B57DA9A-3F20-4DF5-B6E9-8B3C1C610B3A}" dt="2024-01-30T12:14:04.924" v="1187" actId="34135"/>
          <ac:spMkLst>
            <pc:docMk/>
            <pc:sldMk cId="4005642930" sldId="337"/>
            <ac:spMk id="5" creationId="{6074F0B7-B028-3D2A-B9B6-7FD5B88BCB6C}"/>
          </ac:spMkLst>
        </pc:spChg>
        <pc:spChg chg="del mod">
          <ac:chgData name="Tim Vorfalt" userId="f63a9281-1500-45e9-a1fe-08964f097a95" providerId="ADAL" clId="{6B57DA9A-3F20-4DF5-B6E9-8B3C1C610B3A}" dt="2024-01-30T11:37:42.297" v="311" actId="478"/>
          <ac:spMkLst>
            <pc:docMk/>
            <pc:sldMk cId="4005642930" sldId="337"/>
            <ac:spMk id="6" creationId="{00000000-0000-0000-0000-000000000000}"/>
          </ac:spMkLst>
        </pc:spChg>
        <pc:spChg chg="mod">
          <ac:chgData name="Tim Vorfalt" userId="f63a9281-1500-45e9-a1fe-08964f097a95" providerId="ADAL" clId="{6B57DA9A-3F20-4DF5-B6E9-8B3C1C610B3A}" dt="2024-01-30T12:10:46.166" v="1125" actId="1076"/>
          <ac:spMkLst>
            <pc:docMk/>
            <pc:sldMk cId="4005642930" sldId="337"/>
            <ac:spMk id="6" creationId="{ECFEC52C-6660-ADD2-75B2-DBD4576DFD01}"/>
          </ac:spMkLst>
        </pc:spChg>
        <pc:spChg chg="del mod">
          <ac:chgData name="Tim Vorfalt" userId="f63a9281-1500-45e9-a1fe-08964f097a95" providerId="ADAL" clId="{6B57DA9A-3F20-4DF5-B6E9-8B3C1C610B3A}" dt="2024-01-30T11:40:32.403" v="373" actId="478"/>
          <ac:spMkLst>
            <pc:docMk/>
            <pc:sldMk cId="4005642930" sldId="337"/>
            <ac:spMk id="8" creationId="{00000000-0000-0000-0000-000000000000}"/>
          </ac:spMkLst>
        </pc:spChg>
        <pc:spChg chg="mod">
          <ac:chgData name="Tim Vorfalt" userId="f63a9281-1500-45e9-a1fe-08964f097a95" providerId="ADAL" clId="{6B57DA9A-3F20-4DF5-B6E9-8B3C1C610B3A}" dt="2024-01-30T12:01:14.174" v="1001" actId="1076"/>
          <ac:spMkLst>
            <pc:docMk/>
            <pc:sldMk cId="4005642930" sldId="337"/>
            <ac:spMk id="9" creationId="{00000000-0000-0000-0000-000000000000}"/>
          </ac:spMkLst>
        </pc:spChg>
        <pc:spChg chg="add del mod">
          <ac:chgData name="Tim Vorfalt" userId="f63a9281-1500-45e9-a1fe-08964f097a95" providerId="ADAL" clId="{6B57DA9A-3F20-4DF5-B6E9-8B3C1C610B3A}" dt="2024-01-30T11:37:44.332" v="312" actId="478"/>
          <ac:spMkLst>
            <pc:docMk/>
            <pc:sldMk cId="4005642930" sldId="337"/>
            <ac:spMk id="11" creationId="{0C96D6A4-EB78-F727-A79A-58C432E1F478}"/>
          </ac:spMkLst>
        </pc:spChg>
        <pc:graphicFrameChg chg="add mod modGraphic">
          <ac:chgData name="Tim Vorfalt" userId="f63a9281-1500-45e9-a1fe-08964f097a95" providerId="ADAL" clId="{6B57DA9A-3F20-4DF5-B6E9-8B3C1C610B3A}" dt="2024-01-30T11:52:48.927" v="770" actId="404"/>
          <ac:graphicFrameMkLst>
            <pc:docMk/>
            <pc:sldMk cId="4005642930" sldId="337"/>
            <ac:graphicFrameMk id="4" creationId="{9A5612AC-477A-43C1-2BB5-AB2AFF753F1C}"/>
          </ac:graphicFrameMkLst>
        </pc:graphicFrameChg>
        <pc:graphicFrameChg chg="add mod modGraphic">
          <ac:chgData name="Tim Vorfalt" userId="f63a9281-1500-45e9-a1fe-08964f097a95" providerId="ADAL" clId="{6B57DA9A-3F20-4DF5-B6E9-8B3C1C610B3A}" dt="2024-01-30T12:09:29.552" v="1123" actId="34135"/>
          <ac:graphicFrameMkLst>
            <pc:docMk/>
            <pc:sldMk cId="4005642930" sldId="337"/>
            <ac:graphicFrameMk id="12" creationId="{C25F220D-2652-F0FA-50EE-02AE1861B86A}"/>
          </ac:graphicFrameMkLst>
        </pc:graphicFrameChg>
        <pc:cxnChg chg="del">
          <ac:chgData name="Tim Vorfalt" userId="f63a9281-1500-45e9-a1fe-08964f097a95" providerId="ADAL" clId="{6B57DA9A-3F20-4DF5-B6E9-8B3C1C610B3A}" dt="2024-01-30T11:43:33.747" v="408" actId="478"/>
          <ac:cxnSpMkLst>
            <pc:docMk/>
            <pc:sldMk cId="4005642930" sldId="337"/>
            <ac:cxnSpMk id="5" creationId="{00000000-0000-0000-0000-000000000000}"/>
          </ac:cxnSpMkLst>
        </pc:cxnChg>
      </pc:sldChg>
      <pc:sldChg chg="addSp delSp modSp mod">
        <pc:chgData name="Tim Vorfalt" userId="f63a9281-1500-45e9-a1fe-08964f097a95" providerId="ADAL" clId="{6B57DA9A-3F20-4DF5-B6E9-8B3C1C610B3A}" dt="2024-01-30T12:12:25.694" v="1147" actId="13926"/>
        <pc:sldMkLst>
          <pc:docMk/>
          <pc:sldMk cId="298869458" sldId="339"/>
        </pc:sldMkLst>
        <pc:spChg chg="add del mod">
          <ac:chgData name="Tim Vorfalt" userId="f63a9281-1500-45e9-a1fe-08964f097a95" providerId="ADAL" clId="{6B57DA9A-3F20-4DF5-B6E9-8B3C1C610B3A}" dt="2024-01-30T11:48:55.653" v="702" actId="478"/>
          <ac:spMkLst>
            <pc:docMk/>
            <pc:sldMk cId="298869458" sldId="339"/>
            <ac:spMk id="7" creationId="{D9A2D9EF-A143-4BD3-295B-4CC5E6580400}"/>
          </ac:spMkLst>
        </pc:spChg>
        <pc:spChg chg="add mod">
          <ac:chgData name="Tim Vorfalt" userId="f63a9281-1500-45e9-a1fe-08964f097a95" providerId="ADAL" clId="{6B57DA9A-3F20-4DF5-B6E9-8B3C1C610B3A}" dt="2024-01-30T11:59:04.079" v="986" actId="1076"/>
          <ac:spMkLst>
            <pc:docMk/>
            <pc:sldMk cId="298869458" sldId="339"/>
            <ac:spMk id="8" creationId="{6ED207D4-77D8-656E-C583-459C61A2EA21}"/>
          </ac:spMkLst>
        </pc:spChg>
        <pc:spChg chg="mod">
          <ac:chgData name="Tim Vorfalt" userId="f63a9281-1500-45e9-a1fe-08964f097a95" providerId="ADAL" clId="{6B57DA9A-3F20-4DF5-B6E9-8B3C1C610B3A}" dt="2024-01-30T12:12:25.694" v="1147" actId="13926"/>
          <ac:spMkLst>
            <pc:docMk/>
            <pc:sldMk cId="298869458" sldId="339"/>
            <ac:spMk id="9" creationId="{8BCFDA56-BABF-CA85-878C-0A277F7294A9}"/>
          </ac:spMkLst>
        </pc:spChg>
        <pc:spChg chg="mod">
          <ac:chgData name="Tim Vorfalt" userId="f63a9281-1500-45e9-a1fe-08964f097a95" providerId="ADAL" clId="{6B57DA9A-3F20-4DF5-B6E9-8B3C1C610B3A}" dt="2024-01-30T11:59:30.973" v="992" actId="20577"/>
          <ac:spMkLst>
            <pc:docMk/>
            <pc:sldMk cId="298869458" sldId="339"/>
            <ac:spMk id="10" creationId="{00000000-0000-0000-0000-000000000000}"/>
          </ac:spMkLst>
        </pc:spChg>
        <pc:spChg chg="mod">
          <ac:chgData name="Tim Vorfalt" userId="f63a9281-1500-45e9-a1fe-08964f097a95" providerId="ADAL" clId="{6B57DA9A-3F20-4DF5-B6E9-8B3C1C610B3A}" dt="2024-01-30T11:59:52.874" v="993" actId="34135"/>
          <ac:spMkLst>
            <pc:docMk/>
            <pc:sldMk cId="298869458" sldId="339"/>
            <ac:spMk id="11" creationId="{00000000-0000-0000-0000-000000000000}"/>
          </ac:spMkLst>
        </pc:spChg>
        <pc:spChg chg="del mod">
          <ac:chgData name="Tim Vorfalt" userId="f63a9281-1500-45e9-a1fe-08964f097a95" providerId="ADAL" clId="{6B57DA9A-3F20-4DF5-B6E9-8B3C1C610B3A}" dt="2024-01-30T11:48:52.577" v="701" actId="478"/>
          <ac:spMkLst>
            <pc:docMk/>
            <pc:sldMk cId="298869458" sldId="339"/>
            <ac:spMk id="12" creationId="{00000000-0000-0000-0000-000000000000}"/>
          </ac:spMkLst>
        </pc:spChg>
        <pc:spChg chg="add mod">
          <ac:chgData name="Tim Vorfalt" userId="f63a9281-1500-45e9-a1fe-08964f097a95" providerId="ADAL" clId="{6B57DA9A-3F20-4DF5-B6E9-8B3C1C610B3A}" dt="2024-01-30T11:59:04.079" v="986" actId="1076"/>
          <ac:spMkLst>
            <pc:docMk/>
            <pc:sldMk cId="298869458" sldId="339"/>
            <ac:spMk id="13" creationId="{BE848D96-5B86-F716-C86F-6BA819AAB513}"/>
          </ac:spMkLst>
        </pc:spChg>
        <pc:spChg chg="add mod">
          <ac:chgData name="Tim Vorfalt" userId="f63a9281-1500-45e9-a1fe-08964f097a95" providerId="ADAL" clId="{6B57DA9A-3F20-4DF5-B6E9-8B3C1C610B3A}" dt="2024-01-30T12:05:23.670" v="1121" actId="1076"/>
          <ac:spMkLst>
            <pc:docMk/>
            <pc:sldMk cId="298869458" sldId="339"/>
            <ac:spMk id="15" creationId="{A0836EE2-F4A0-38C9-725F-2F4705AA429D}"/>
          </ac:spMkLst>
        </pc:spChg>
        <pc:spChg chg="add mod">
          <ac:chgData name="Tim Vorfalt" userId="f63a9281-1500-45e9-a1fe-08964f097a95" providerId="ADAL" clId="{6B57DA9A-3F20-4DF5-B6E9-8B3C1C610B3A}" dt="2024-01-30T12:05:23.670" v="1121" actId="1076"/>
          <ac:spMkLst>
            <pc:docMk/>
            <pc:sldMk cId="298869458" sldId="339"/>
            <ac:spMk id="16" creationId="{61AAC0CF-9DAD-91DA-EAA7-9A06299F40FF}"/>
          </ac:spMkLst>
        </pc:spChg>
        <pc:spChg chg="add mod">
          <ac:chgData name="Tim Vorfalt" userId="f63a9281-1500-45e9-a1fe-08964f097a95" providerId="ADAL" clId="{6B57DA9A-3F20-4DF5-B6E9-8B3C1C610B3A}" dt="2024-01-30T12:05:23.670" v="1121" actId="1076"/>
          <ac:spMkLst>
            <pc:docMk/>
            <pc:sldMk cId="298869458" sldId="339"/>
            <ac:spMk id="17" creationId="{80ECE7A7-19B9-B8EB-5AEC-4181C7F201F7}"/>
          </ac:spMkLst>
        </pc:spChg>
        <pc:spChg chg="add mod">
          <ac:chgData name="Tim Vorfalt" userId="f63a9281-1500-45e9-a1fe-08964f097a95" providerId="ADAL" clId="{6B57DA9A-3F20-4DF5-B6E9-8B3C1C610B3A}" dt="2024-01-30T12:05:23.670" v="1121" actId="1076"/>
          <ac:spMkLst>
            <pc:docMk/>
            <pc:sldMk cId="298869458" sldId="339"/>
            <ac:spMk id="18" creationId="{44CD703D-2936-D1C2-97E8-1FDA5FE0ADD6}"/>
          </ac:spMkLst>
        </pc:spChg>
        <pc:spChg chg="add mod">
          <ac:chgData name="Tim Vorfalt" userId="f63a9281-1500-45e9-a1fe-08964f097a95" providerId="ADAL" clId="{6B57DA9A-3F20-4DF5-B6E9-8B3C1C610B3A}" dt="2024-01-30T12:05:23.670" v="1121" actId="1076"/>
          <ac:spMkLst>
            <pc:docMk/>
            <pc:sldMk cId="298869458" sldId="339"/>
            <ac:spMk id="19" creationId="{A4C4843F-6211-27AD-69AF-4EFE1E823705}"/>
          </ac:spMkLst>
        </pc:spChg>
        <pc:spChg chg="add mod">
          <ac:chgData name="Tim Vorfalt" userId="f63a9281-1500-45e9-a1fe-08964f097a95" providerId="ADAL" clId="{6B57DA9A-3F20-4DF5-B6E9-8B3C1C610B3A}" dt="2024-01-30T12:05:23.670" v="1121" actId="1076"/>
          <ac:spMkLst>
            <pc:docMk/>
            <pc:sldMk cId="298869458" sldId="339"/>
            <ac:spMk id="20" creationId="{1A766266-9BE1-807D-03A3-332CAF219C1B}"/>
          </ac:spMkLst>
        </pc:spChg>
        <pc:spChg chg="add mod">
          <ac:chgData name="Tim Vorfalt" userId="f63a9281-1500-45e9-a1fe-08964f097a95" providerId="ADAL" clId="{6B57DA9A-3F20-4DF5-B6E9-8B3C1C610B3A}" dt="2024-01-30T12:05:23.670" v="1121" actId="1076"/>
          <ac:spMkLst>
            <pc:docMk/>
            <pc:sldMk cId="298869458" sldId="339"/>
            <ac:spMk id="21" creationId="{C86DE74E-1FAD-9AAA-754C-ABBFEBA7795F}"/>
          </ac:spMkLst>
        </pc:spChg>
        <pc:spChg chg="add mod">
          <ac:chgData name="Tim Vorfalt" userId="f63a9281-1500-45e9-a1fe-08964f097a95" providerId="ADAL" clId="{6B57DA9A-3F20-4DF5-B6E9-8B3C1C610B3A}" dt="2024-01-30T12:05:23.670" v="1121" actId="1076"/>
          <ac:spMkLst>
            <pc:docMk/>
            <pc:sldMk cId="298869458" sldId="339"/>
            <ac:spMk id="22" creationId="{BF58342D-01BF-0235-A376-2BCAA57AE1CF}"/>
          </ac:spMkLst>
        </pc:spChg>
        <pc:spChg chg="add mod">
          <ac:chgData name="Tim Vorfalt" userId="f63a9281-1500-45e9-a1fe-08964f097a95" providerId="ADAL" clId="{6B57DA9A-3F20-4DF5-B6E9-8B3C1C610B3A}" dt="2024-01-30T12:05:23.670" v="1121" actId="1076"/>
          <ac:spMkLst>
            <pc:docMk/>
            <pc:sldMk cId="298869458" sldId="339"/>
            <ac:spMk id="23" creationId="{481A3B28-2CE9-381D-0C21-AC49859F5DA5}"/>
          </ac:spMkLst>
        </pc:spChg>
        <pc:spChg chg="add mod">
          <ac:chgData name="Tim Vorfalt" userId="f63a9281-1500-45e9-a1fe-08964f097a95" providerId="ADAL" clId="{6B57DA9A-3F20-4DF5-B6E9-8B3C1C610B3A}" dt="2024-01-30T12:05:23.670" v="1121" actId="1076"/>
          <ac:spMkLst>
            <pc:docMk/>
            <pc:sldMk cId="298869458" sldId="339"/>
            <ac:spMk id="24" creationId="{6E57621C-CAC3-4F59-500E-C650ACF63CEB}"/>
          </ac:spMkLst>
        </pc:spChg>
        <pc:graphicFrameChg chg="add mod modGraphic">
          <ac:chgData name="Tim Vorfalt" userId="f63a9281-1500-45e9-a1fe-08964f097a95" providerId="ADAL" clId="{6B57DA9A-3F20-4DF5-B6E9-8B3C1C610B3A}" dt="2024-01-30T11:59:57.541" v="994" actId="34135"/>
          <ac:graphicFrameMkLst>
            <pc:docMk/>
            <pc:sldMk cId="298869458" sldId="339"/>
            <ac:graphicFrameMk id="3" creationId="{09358DA8-0ECC-57C1-E456-D26A874EF4D8}"/>
          </ac:graphicFrameMkLst>
        </pc:graphicFrameChg>
        <pc:graphicFrameChg chg="add mod modGraphic">
          <ac:chgData name="Tim Vorfalt" userId="f63a9281-1500-45e9-a1fe-08964f097a95" providerId="ADAL" clId="{6B57DA9A-3F20-4DF5-B6E9-8B3C1C610B3A}" dt="2024-01-30T12:00:00.572" v="995" actId="34135"/>
          <ac:graphicFrameMkLst>
            <pc:docMk/>
            <pc:sldMk cId="298869458" sldId="339"/>
            <ac:graphicFrameMk id="4" creationId="{3ABEC663-2B54-96DD-FED0-89004C311AFB}"/>
          </ac:graphicFrameMkLst>
        </pc:graphicFrameChg>
        <pc:graphicFrameChg chg="mod modGraphic">
          <ac:chgData name="Tim Vorfalt" userId="f63a9281-1500-45e9-a1fe-08964f097a95" providerId="ADAL" clId="{6B57DA9A-3F20-4DF5-B6E9-8B3C1C610B3A}" dt="2024-01-30T12:05:28.686" v="1122" actId="34135"/>
          <ac:graphicFrameMkLst>
            <pc:docMk/>
            <pc:sldMk cId="298869458" sldId="339"/>
            <ac:graphicFrameMk id="5" creationId="{00000000-0000-0000-0000-000000000000}"/>
          </ac:graphicFrameMkLst>
        </pc:graphicFrameChg>
      </pc:sldChg>
      <pc:sldChg chg="addSp delSp modSp mod">
        <pc:chgData name="Tim Vorfalt" userId="f63a9281-1500-45e9-a1fe-08964f097a95" providerId="ADAL" clId="{6B57DA9A-3F20-4DF5-B6E9-8B3C1C610B3A}" dt="2024-01-30T12:13:46.956" v="1186" actId="34135"/>
        <pc:sldMkLst>
          <pc:docMk/>
          <pc:sldMk cId="64612296" sldId="340"/>
        </pc:sldMkLst>
        <pc:spChg chg="add del mod">
          <ac:chgData name="Tim Vorfalt" userId="f63a9281-1500-45e9-a1fe-08964f097a95" providerId="ADAL" clId="{6B57DA9A-3F20-4DF5-B6E9-8B3C1C610B3A}" dt="2024-01-30T12:12:53.050" v="1150" actId="478"/>
          <ac:spMkLst>
            <pc:docMk/>
            <pc:sldMk cId="64612296" sldId="340"/>
            <ac:spMk id="4" creationId="{141D4447-14C5-E972-D679-6931BA90F66A}"/>
          </ac:spMkLst>
        </pc:spChg>
        <pc:spChg chg="del mod">
          <ac:chgData name="Tim Vorfalt" userId="f63a9281-1500-45e9-a1fe-08964f097a95" providerId="ADAL" clId="{6B57DA9A-3F20-4DF5-B6E9-8B3C1C610B3A}" dt="2024-01-30T12:12:54.835" v="1151" actId="478"/>
          <ac:spMkLst>
            <pc:docMk/>
            <pc:sldMk cId="64612296" sldId="340"/>
            <ac:spMk id="5" creationId="{26749618-36E0-1F51-8005-7855467779E8}"/>
          </ac:spMkLst>
        </pc:spChg>
        <pc:spChg chg="add del mod">
          <ac:chgData name="Tim Vorfalt" userId="f63a9281-1500-45e9-a1fe-08964f097a95" providerId="ADAL" clId="{6B57DA9A-3F20-4DF5-B6E9-8B3C1C610B3A}" dt="2024-01-30T11:45:13.826" v="455" actId="478"/>
          <ac:spMkLst>
            <pc:docMk/>
            <pc:sldMk cId="64612296" sldId="340"/>
            <ac:spMk id="6" creationId="{64F0F584-7721-2FE6-6106-3379ECB922A3}"/>
          </ac:spMkLst>
        </pc:spChg>
        <pc:spChg chg="mod">
          <ac:chgData name="Tim Vorfalt" userId="f63a9281-1500-45e9-a1fe-08964f097a95" providerId="ADAL" clId="{6B57DA9A-3F20-4DF5-B6E9-8B3C1C610B3A}" dt="2024-01-30T12:09:58.167" v="1124" actId="113"/>
          <ac:spMkLst>
            <pc:docMk/>
            <pc:sldMk cId="64612296" sldId="340"/>
            <ac:spMk id="7" creationId="{00000000-0000-0000-0000-000000000000}"/>
          </ac:spMkLst>
        </pc:spChg>
        <pc:spChg chg="add del mod">
          <ac:chgData name="Tim Vorfalt" userId="f63a9281-1500-45e9-a1fe-08964f097a95" providerId="ADAL" clId="{6B57DA9A-3F20-4DF5-B6E9-8B3C1C610B3A}" dt="2024-01-30T12:12:56.812" v="1152" actId="478"/>
          <ac:spMkLst>
            <pc:docMk/>
            <pc:sldMk cId="64612296" sldId="340"/>
            <ac:spMk id="9" creationId="{E9752323-66DD-2B54-25A4-ACC6BD3BF696}"/>
          </ac:spMkLst>
        </pc:spChg>
        <pc:spChg chg="add del mod">
          <ac:chgData name="Tim Vorfalt" userId="f63a9281-1500-45e9-a1fe-08964f097a95" providerId="ADAL" clId="{6B57DA9A-3F20-4DF5-B6E9-8B3C1C610B3A}" dt="2024-01-30T11:45:42.521" v="515" actId="478"/>
          <ac:spMkLst>
            <pc:docMk/>
            <pc:sldMk cId="64612296" sldId="340"/>
            <ac:spMk id="10" creationId="{8837DDF5-92FD-19DA-6B32-32C5921BFF41}"/>
          </ac:spMkLst>
        </pc:spChg>
        <pc:spChg chg="add mod">
          <ac:chgData name="Tim Vorfalt" userId="f63a9281-1500-45e9-a1fe-08964f097a95" providerId="ADAL" clId="{6B57DA9A-3F20-4DF5-B6E9-8B3C1C610B3A}" dt="2024-01-30T12:12:57.082" v="1153"/>
          <ac:spMkLst>
            <pc:docMk/>
            <pc:sldMk cId="64612296" sldId="340"/>
            <ac:spMk id="10" creationId="{DE5A044F-D851-EAD2-63D3-2E14E2DD005D}"/>
          </ac:spMkLst>
        </pc:spChg>
        <pc:spChg chg="add del mod">
          <ac:chgData name="Tim Vorfalt" userId="f63a9281-1500-45e9-a1fe-08964f097a95" providerId="ADAL" clId="{6B57DA9A-3F20-4DF5-B6E9-8B3C1C610B3A}" dt="2024-01-30T12:13:46.956" v="1186" actId="34135"/>
          <ac:spMkLst>
            <pc:docMk/>
            <pc:sldMk cId="64612296" sldId="340"/>
            <ac:spMk id="11" creationId="{00000000-0000-0000-0000-000000000000}"/>
          </ac:spMkLst>
        </pc:spChg>
        <pc:spChg chg="del">
          <ac:chgData name="Tim Vorfalt" userId="f63a9281-1500-45e9-a1fe-08964f097a95" providerId="ADAL" clId="{6B57DA9A-3F20-4DF5-B6E9-8B3C1C610B3A}" dt="2024-01-30T11:45:06.519" v="452" actId="478"/>
          <ac:spMkLst>
            <pc:docMk/>
            <pc:sldMk cId="64612296" sldId="340"/>
            <ac:spMk id="12" creationId="{00000000-0000-0000-0000-000000000000}"/>
          </ac:spMkLst>
        </pc:spChg>
        <pc:spChg chg="del">
          <ac:chgData name="Tim Vorfalt" userId="f63a9281-1500-45e9-a1fe-08964f097a95" providerId="ADAL" clId="{6B57DA9A-3F20-4DF5-B6E9-8B3C1C610B3A}" dt="2024-01-30T11:45:40.435" v="514" actId="478"/>
          <ac:spMkLst>
            <pc:docMk/>
            <pc:sldMk cId="64612296" sldId="340"/>
            <ac:spMk id="13" creationId="{00000000-0000-0000-0000-000000000000}"/>
          </ac:spMkLst>
        </pc:spChg>
        <pc:spChg chg="add mod">
          <ac:chgData name="Tim Vorfalt" userId="f63a9281-1500-45e9-a1fe-08964f097a95" providerId="ADAL" clId="{6B57DA9A-3F20-4DF5-B6E9-8B3C1C610B3A}" dt="2024-01-30T12:13:28.343" v="1181" actId="1035"/>
          <ac:spMkLst>
            <pc:docMk/>
            <pc:sldMk cId="64612296" sldId="340"/>
            <ac:spMk id="14" creationId="{2F739C8B-4CFB-39EB-A638-E8C8E207F2C3}"/>
          </ac:spMkLst>
        </pc:spChg>
        <pc:spChg chg="add mod">
          <ac:chgData name="Tim Vorfalt" userId="f63a9281-1500-45e9-a1fe-08964f097a95" providerId="ADAL" clId="{6B57DA9A-3F20-4DF5-B6E9-8B3C1C610B3A}" dt="2024-01-30T12:13:28.343" v="1181" actId="1035"/>
          <ac:spMkLst>
            <pc:docMk/>
            <pc:sldMk cId="64612296" sldId="340"/>
            <ac:spMk id="15" creationId="{2224551C-2F36-412E-E25C-01E8C7A11516}"/>
          </ac:spMkLst>
        </pc:spChg>
        <pc:graphicFrameChg chg="add mod modGraphic">
          <ac:chgData name="Tim Vorfalt" userId="f63a9281-1500-45e9-a1fe-08964f097a95" providerId="ADAL" clId="{6B57DA9A-3F20-4DF5-B6E9-8B3C1C610B3A}" dt="2024-01-30T12:13:41.538" v="1184" actId="34135"/>
          <ac:graphicFrameMkLst>
            <pc:docMk/>
            <pc:sldMk cId="64612296" sldId="340"/>
            <ac:graphicFrameMk id="3" creationId="{0E54024B-1315-2A61-B3AC-4359AA8A782A}"/>
          </ac:graphicFrameMkLst>
        </pc:graphicFrameChg>
        <pc:graphicFrameChg chg="add mod modGraphic">
          <ac:chgData name="Tim Vorfalt" userId="f63a9281-1500-45e9-a1fe-08964f097a95" providerId="ADAL" clId="{6B57DA9A-3F20-4DF5-B6E9-8B3C1C610B3A}" dt="2024-01-30T12:13:44.051" v="1185" actId="34135"/>
          <ac:graphicFrameMkLst>
            <pc:docMk/>
            <pc:sldMk cId="64612296" sldId="340"/>
            <ac:graphicFrameMk id="8" creationId="{699F7583-530C-A506-467C-6F7989C594C7}"/>
          </ac:graphicFrameMkLst>
        </pc:graphicFrameChg>
      </pc:sldChg>
      <pc:sldChg chg="addSp delSp modSp mod">
        <pc:chgData name="Tim Vorfalt" userId="f63a9281-1500-45e9-a1fe-08964f097a95" providerId="ADAL" clId="{6B57DA9A-3F20-4DF5-B6E9-8B3C1C610B3A}" dt="2024-01-30T11:46:55.562" v="591"/>
        <pc:sldMkLst>
          <pc:docMk/>
          <pc:sldMk cId="4185296417" sldId="341"/>
        </pc:sldMkLst>
        <pc:spChg chg="mod">
          <ac:chgData name="Tim Vorfalt" userId="f63a9281-1500-45e9-a1fe-08964f097a95" providerId="ADAL" clId="{6B57DA9A-3F20-4DF5-B6E9-8B3C1C610B3A}" dt="2024-01-30T11:34:30.928" v="104"/>
          <ac:spMkLst>
            <pc:docMk/>
            <pc:sldMk cId="4185296417" sldId="341"/>
            <ac:spMk id="4" creationId="{00000000-0000-0000-0000-000000000000}"/>
          </ac:spMkLst>
        </pc:spChg>
        <pc:spChg chg="add del mod">
          <ac:chgData name="Tim Vorfalt" userId="f63a9281-1500-45e9-a1fe-08964f097a95" providerId="ADAL" clId="{6B57DA9A-3F20-4DF5-B6E9-8B3C1C610B3A}" dt="2024-01-30T11:46:55.562" v="591"/>
          <ac:spMkLst>
            <pc:docMk/>
            <pc:sldMk cId="4185296417" sldId="341"/>
            <ac:spMk id="6" creationId="{50E0CC09-01AC-DF09-5755-E85A3C4290C7}"/>
          </ac:spMkLst>
        </pc:spChg>
      </pc:sldChg>
      <pc:sldChg chg="delSp add del mod">
        <pc:chgData name="Tim Vorfalt" userId="f63a9281-1500-45e9-a1fe-08964f097a95" providerId="ADAL" clId="{6B57DA9A-3F20-4DF5-B6E9-8B3C1C610B3A}" dt="2024-01-30T11:50:30.232" v="743" actId="47"/>
        <pc:sldMkLst>
          <pc:docMk/>
          <pc:sldMk cId="3173500751" sldId="342"/>
        </pc:sldMkLst>
        <pc:graphicFrameChg chg="del">
          <ac:chgData name="Tim Vorfalt" userId="f63a9281-1500-45e9-a1fe-08964f097a95" providerId="ADAL" clId="{6B57DA9A-3F20-4DF5-B6E9-8B3C1C610B3A}" dt="2024-01-30T11:42:05.552" v="394" actId="478"/>
          <ac:graphicFrameMkLst>
            <pc:docMk/>
            <pc:sldMk cId="3173500751" sldId="342"/>
            <ac:graphicFrameMk id="4" creationId="{9A5612AC-477A-43C1-2BB5-AB2AFF753F1C}"/>
          </ac:graphicFrameMkLst>
        </pc:graphicFrameChg>
      </pc:sldChg>
    </pc:docChg>
  </pc:docChgLst>
  <pc:docChgLst>
    <pc:chgData name="Tim Vorfalt" userId="S::tim.vorfalt@pmi-gc.de::f63a9281-1500-45e9-a1fe-08964f097a95" providerId="AD" clId="Web-{0DDF9C7C-7779-3148-4D8B-41DF2BB4C431}"/>
    <pc:docChg chg="modSld">
      <pc:chgData name="Tim Vorfalt" userId="S::tim.vorfalt@pmi-gc.de::f63a9281-1500-45e9-a1fe-08964f097a95" providerId="AD" clId="Web-{0DDF9C7C-7779-3148-4D8B-41DF2BB4C431}" dt="2024-01-30T12:09:13.888" v="4" actId="14100"/>
      <pc:docMkLst>
        <pc:docMk/>
      </pc:docMkLst>
      <pc:sldChg chg="addSp modSp">
        <pc:chgData name="Tim Vorfalt" userId="S::tim.vorfalt@pmi-gc.de::f63a9281-1500-45e9-a1fe-08964f097a95" providerId="AD" clId="Web-{0DDF9C7C-7779-3148-4D8B-41DF2BB4C431}" dt="2024-01-30T12:09:13.888" v="4" actId="14100"/>
        <pc:sldMkLst>
          <pc:docMk/>
          <pc:sldMk cId="4005642930" sldId="337"/>
        </pc:sldMkLst>
        <pc:spChg chg="add mod">
          <ac:chgData name="Tim Vorfalt" userId="S::tim.vorfalt@pmi-gc.de::f63a9281-1500-45e9-a1fe-08964f097a95" providerId="AD" clId="Web-{0DDF9C7C-7779-3148-4D8B-41DF2BB4C431}" dt="2024-01-30T12:09:13.888" v="4" actId="14100"/>
          <ac:spMkLst>
            <pc:docMk/>
            <pc:sldMk cId="4005642930" sldId="337"/>
            <ac:spMk id="6" creationId="{ECFEC52C-6660-ADD2-75B2-DBD4576DFD01}"/>
          </ac:spMkLst>
        </pc:spChg>
        <pc:graphicFrameChg chg="mod modGraphic">
          <ac:chgData name="Tim Vorfalt" userId="S::tim.vorfalt@pmi-gc.de::f63a9281-1500-45e9-a1fe-08964f097a95" providerId="AD" clId="Web-{0DDF9C7C-7779-3148-4D8B-41DF2BB4C431}" dt="2024-01-30T12:08:59.747" v="1"/>
          <ac:graphicFrameMkLst>
            <pc:docMk/>
            <pc:sldMk cId="4005642930" sldId="337"/>
            <ac:graphicFrameMk id="12" creationId="{C25F220D-2652-F0FA-50EE-02AE1861B86A}"/>
          </ac:graphicFrameMkLst>
        </pc:graphicFrameChg>
      </pc:sldChg>
    </pc:docChg>
  </pc:docChgLst>
  <pc:docChgLst>
    <pc:chgData name="Tim Vorfalt" userId="S::tim.vorfalt@pmi-gc.de::f63a9281-1500-45e9-a1fe-08964f097a95" providerId="AD" clId="Web-{688998FA-BA50-4366-AB39-EA9096ED8A7D}"/>
    <pc:docChg chg="modSld">
      <pc:chgData name="Tim Vorfalt" userId="S::tim.vorfalt@pmi-gc.de::f63a9281-1500-45e9-a1fe-08964f097a95" providerId="AD" clId="Web-{688998FA-BA50-4366-AB39-EA9096ED8A7D}" dt="2024-01-30T11:33:22.298" v="2" actId="20577"/>
      <pc:docMkLst>
        <pc:docMk/>
      </pc:docMkLst>
      <pc:sldChg chg="modSp">
        <pc:chgData name="Tim Vorfalt" userId="S::tim.vorfalt@pmi-gc.de::f63a9281-1500-45e9-a1fe-08964f097a95" providerId="AD" clId="Web-{688998FA-BA50-4366-AB39-EA9096ED8A7D}" dt="2024-01-30T11:33:22.298" v="2" actId="20577"/>
        <pc:sldMkLst>
          <pc:docMk/>
          <pc:sldMk cId="576426785" sldId="332"/>
        </pc:sldMkLst>
        <pc:spChg chg="mod">
          <ac:chgData name="Tim Vorfalt" userId="S::tim.vorfalt@pmi-gc.de::f63a9281-1500-45e9-a1fe-08964f097a95" providerId="AD" clId="Web-{688998FA-BA50-4366-AB39-EA9096ED8A7D}" dt="2024-01-30T11:33:22.298" v="2" actId="20577"/>
          <ac:spMkLst>
            <pc:docMk/>
            <pc:sldMk cId="576426785" sldId="332"/>
            <ac:spMk id="3" creationId="{00000000-0000-0000-0000-000000000000}"/>
          </ac:spMkLst>
        </pc:spChg>
      </pc:sldChg>
    </pc:docChg>
  </pc:docChgLst>
  <pc:docChgLst>
    <pc:chgData name="Tim Vorfalt" userId="f63a9281-1500-45e9-a1fe-08964f097a95" providerId="ADAL" clId="{0A3DE89E-8A84-4E0F-9DAF-2FC7844EE67B}"/>
    <pc:docChg chg="undo custSel addSld modSld modMainMaster replTag">
      <pc:chgData name="Tim Vorfalt" userId="f63a9281-1500-45e9-a1fe-08964f097a95" providerId="ADAL" clId="{0A3DE89E-8A84-4E0F-9DAF-2FC7844EE67B}" dt="2024-01-31T10:16:25.317" v="1686" actId="20577"/>
      <pc:docMkLst>
        <pc:docMk/>
      </pc:docMkLst>
      <pc:sldChg chg="addSp delSp modSp mod">
        <pc:chgData name="Tim Vorfalt" userId="f63a9281-1500-45e9-a1fe-08964f097a95" providerId="ADAL" clId="{0A3DE89E-8A84-4E0F-9DAF-2FC7844EE67B}" dt="2024-01-18T20:24:46.848" v="1010"/>
        <pc:sldMkLst>
          <pc:docMk/>
          <pc:sldMk cId="2243659350" sldId="294"/>
        </pc:sldMkLst>
        <pc:spChg chg="mod">
          <ac:chgData name="Tim Vorfalt" userId="f63a9281-1500-45e9-a1fe-08964f097a95" providerId="ADAL" clId="{0A3DE89E-8A84-4E0F-9DAF-2FC7844EE67B}" dt="2024-01-18T20:24:46.801" v="976" actId="948"/>
          <ac:spMkLst>
            <pc:docMk/>
            <pc:sldMk cId="2243659350" sldId="294"/>
            <ac:spMk id="2" creationId="{B2C99636-0021-1343-ABFB-32128EAAB26E}"/>
          </ac:spMkLst>
        </pc:spChg>
        <pc:spChg chg="mod">
          <ac:chgData name="Tim Vorfalt" userId="f63a9281-1500-45e9-a1fe-08964f097a95" providerId="ADAL" clId="{0A3DE89E-8A84-4E0F-9DAF-2FC7844EE67B}" dt="2024-01-18T20:15:19.608" v="1" actId="6549"/>
          <ac:spMkLst>
            <pc:docMk/>
            <pc:sldMk cId="2243659350" sldId="294"/>
            <ac:spMk id="3" creationId="{00000000-0000-0000-0000-000000000000}"/>
          </ac:spMkLst>
        </pc:spChg>
        <pc:spChg chg="add del mod modVis">
          <ac:chgData name="Tim Vorfalt" userId="f63a9281-1500-45e9-a1fe-08964f097a95" providerId="ADAL" clId="{0A3DE89E-8A84-4E0F-9DAF-2FC7844EE67B}" dt="2024-01-18T20:15:24.106" v="57"/>
          <ac:spMkLst>
            <pc:docMk/>
            <pc:sldMk cId="2243659350" sldId="294"/>
            <ac:spMk id="4" creationId="{09F2E19F-F6B4-2C27-2D4E-85D0419227C6}"/>
          </ac:spMkLst>
        </pc:spChg>
        <pc:spChg chg="add del mod modVis">
          <ac:chgData name="Tim Vorfalt" userId="f63a9281-1500-45e9-a1fe-08964f097a95" providerId="ADAL" clId="{0A3DE89E-8A84-4E0F-9DAF-2FC7844EE67B}" dt="2024-01-18T20:24:30.095" v="697"/>
          <ac:spMkLst>
            <pc:docMk/>
            <pc:sldMk cId="2243659350" sldId="294"/>
            <ac:spMk id="8" creationId="{3B060820-4C22-75F4-4D62-7FBA24BD0939}"/>
          </ac:spMkLst>
        </pc:spChg>
        <pc:spChg chg="add del mod modVis">
          <ac:chgData name="Tim Vorfalt" userId="f63a9281-1500-45e9-a1fe-08964f097a95" providerId="ADAL" clId="{0A3DE89E-8A84-4E0F-9DAF-2FC7844EE67B}" dt="2024-01-18T20:24:32.854" v="733"/>
          <ac:spMkLst>
            <pc:docMk/>
            <pc:sldMk cId="2243659350" sldId="294"/>
            <ac:spMk id="13" creationId="{FFA57799-F1CE-F549-7305-EC97B35B94D8}"/>
          </ac:spMkLst>
        </pc:spChg>
        <pc:spChg chg="add del mod modVis">
          <ac:chgData name="Tim Vorfalt" userId="f63a9281-1500-45e9-a1fe-08964f097a95" providerId="ADAL" clId="{0A3DE89E-8A84-4E0F-9DAF-2FC7844EE67B}" dt="2024-01-18T20:24:33.652" v="771"/>
          <ac:spMkLst>
            <pc:docMk/>
            <pc:sldMk cId="2243659350" sldId="294"/>
            <ac:spMk id="16" creationId="{BBD7154A-8E08-C250-13D7-F07242474504}"/>
          </ac:spMkLst>
        </pc:spChg>
        <pc:spChg chg="add del mod modVis">
          <ac:chgData name="Tim Vorfalt" userId="f63a9281-1500-45e9-a1fe-08964f097a95" providerId="ADAL" clId="{0A3DE89E-8A84-4E0F-9DAF-2FC7844EE67B}" dt="2024-01-18T20:24:34.905" v="809"/>
          <ac:spMkLst>
            <pc:docMk/>
            <pc:sldMk cId="2243659350" sldId="294"/>
            <ac:spMk id="17" creationId="{222E9008-B409-1B89-A4B4-BB387E64C35F}"/>
          </ac:spMkLst>
        </pc:spChg>
        <pc:spChg chg="add del mod modVis">
          <ac:chgData name="Tim Vorfalt" userId="f63a9281-1500-45e9-a1fe-08964f097a95" providerId="ADAL" clId="{0A3DE89E-8A84-4E0F-9DAF-2FC7844EE67B}" dt="2024-01-18T20:24:37.760" v="855"/>
          <ac:spMkLst>
            <pc:docMk/>
            <pc:sldMk cId="2243659350" sldId="294"/>
            <ac:spMk id="18" creationId="{CF11AF7B-A52B-CCAC-D7DB-F38DC5C69732}"/>
          </ac:spMkLst>
        </pc:spChg>
        <pc:spChg chg="add del mod modVis">
          <ac:chgData name="Tim Vorfalt" userId="f63a9281-1500-45e9-a1fe-08964f097a95" providerId="ADAL" clId="{0A3DE89E-8A84-4E0F-9DAF-2FC7844EE67B}" dt="2024-01-18T20:24:40.242" v="900"/>
          <ac:spMkLst>
            <pc:docMk/>
            <pc:sldMk cId="2243659350" sldId="294"/>
            <ac:spMk id="19" creationId="{E59533DB-EBD8-DBC1-D564-4CF66EA3D880}"/>
          </ac:spMkLst>
        </pc:spChg>
        <pc:spChg chg="add del mod modVis">
          <ac:chgData name="Tim Vorfalt" userId="f63a9281-1500-45e9-a1fe-08964f097a95" providerId="ADAL" clId="{0A3DE89E-8A84-4E0F-9DAF-2FC7844EE67B}" dt="2024-01-18T20:24:40.850" v="936"/>
          <ac:spMkLst>
            <pc:docMk/>
            <pc:sldMk cId="2243659350" sldId="294"/>
            <ac:spMk id="20" creationId="{3B21F6CB-AFE5-62C4-16D7-167931601EFA}"/>
          </ac:spMkLst>
        </pc:spChg>
        <pc:spChg chg="add del mod modVis">
          <ac:chgData name="Tim Vorfalt" userId="f63a9281-1500-45e9-a1fe-08964f097a95" providerId="ADAL" clId="{0A3DE89E-8A84-4E0F-9DAF-2FC7844EE67B}" dt="2024-01-18T20:24:41.437" v="972"/>
          <ac:spMkLst>
            <pc:docMk/>
            <pc:sldMk cId="2243659350" sldId="294"/>
            <ac:spMk id="21" creationId="{0D7CDE70-E9B8-70E8-3200-B3F8C57578B6}"/>
          </ac:spMkLst>
        </pc:spChg>
        <pc:spChg chg="add del mod modVis">
          <ac:chgData name="Tim Vorfalt" userId="f63a9281-1500-45e9-a1fe-08964f097a95" providerId="ADAL" clId="{0A3DE89E-8A84-4E0F-9DAF-2FC7844EE67B}" dt="2024-01-18T20:24:46.845" v="1008"/>
          <ac:spMkLst>
            <pc:docMk/>
            <pc:sldMk cId="2243659350" sldId="294"/>
            <ac:spMk id="22" creationId="{0EA1ED9F-2429-9B3C-1B25-0BA4D4A1EEE0}"/>
          </ac:spMkLst>
        </pc:spChg>
        <pc:graphicFrameChg chg="add mod ord modVis replST">
          <ac:chgData name="Tim Vorfalt" userId="f63a9281-1500-45e9-a1fe-08964f097a95" providerId="ADAL" clId="{0A3DE89E-8A84-4E0F-9DAF-2FC7844EE67B}" dt="2024-01-18T20:24:46.848" v="1010"/>
          <ac:graphicFrameMkLst>
            <pc:docMk/>
            <pc:sldMk cId="2243659350" sldId="294"/>
            <ac:graphicFrameMk id="5" creationId="{643D0485-3D81-DD40-489D-7BD065B57174}"/>
          </ac:graphicFrameMkLst>
        </pc:graphicFrameChg>
      </pc:sldChg>
      <pc:sldChg chg="addSp delSp modSp mod">
        <pc:chgData name="Tim Vorfalt" userId="f63a9281-1500-45e9-a1fe-08964f097a95" providerId="ADAL" clId="{0A3DE89E-8A84-4E0F-9DAF-2FC7844EE67B}" dt="2024-01-30T19:53:36.274" v="1498" actId="13926"/>
        <pc:sldMkLst>
          <pc:docMk/>
          <pc:sldMk cId="576426785" sldId="332"/>
        </pc:sldMkLst>
        <pc:spChg chg="mod">
          <ac:chgData name="Tim Vorfalt" userId="f63a9281-1500-45e9-a1fe-08964f097a95" providerId="ADAL" clId="{0A3DE89E-8A84-4E0F-9DAF-2FC7844EE67B}" dt="2024-01-18T20:26:53.819" v="1413" actId="948"/>
          <ac:spMkLst>
            <pc:docMk/>
            <pc:sldMk cId="576426785" sldId="332"/>
            <ac:spMk id="2" creationId="{00000000-0000-0000-0000-000000000000}"/>
          </ac:spMkLst>
        </pc:spChg>
        <pc:spChg chg="mod">
          <ac:chgData name="Tim Vorfalt" userId="f63a9281-1500-45e9-a1fe-08964f097a95" providerId="ADAL" clId="{0A3DE89E-8A84-4E0F-9DAF-2FC7844EE67B}" dt="2024-01-30T19:53:36.274" v="1498" actId="13926"/>
          <ac:spMkLst>
            <pc:docMk/>
            <pc:sldMk cId="576426785" sldId="332"/>
            <ac:spMk id="3" creationId="{00000000-0000-0000-0000-000000000000}"/>
          </ac:spMkLst>
        </pc:spChg>
        <pc:spChg chg="add del mod modVis">
          <ac:chgData name="Tim Vorfalt" userId="f63a9281-1500-45e9-a1fe-08964f097a95" providerId="ADAL" clId="{0A3DE89E-8A84-4E0F-9DAF-2FC7844EE67B}" dt="2024-01-18T20:26:53.847" v="1438"/>
          <ac:spMkLst>
            <pc:docMk/>
            <pc:sldMk cId="576426785" sldId="332"/>
            <ac:spMk id="4" creationId="{F0B98E2B-D182-F36F-8002-7F242B8876DA}"/>
          </ac:spMkLst>
        </pc:spChg>
        <pc:graphicFrameChg chg="add mod ord modVis replST">
          <ac:chgData name="Tim Vorfalt" userId="f63a9281-1500-45e9-a1fe-08964f097a95" providerId="ADAL" clId="{0A3DE89E-8A84-4E0F-9DAF-2FC7844EE67B}" dt="2024-01-18T20:26:53.896" v="1453"/>
          <ac:graphicFrameMkLst>
            <pc:docMk/>
            <pc:sldMk cId="576426785" sldId="332"/>
            <ac:graphicFrameMk id="5" creationId="{356B0D19-A806-D8FB-1D8D-56638F4C13AA}"/>
          </ac:graphicFrameMkLst>
        </pc:graphicFrameChg>
      </pc:sldChg>
      <pc:sldChg chg="addSp delSp modSp mod">
        <pc:chgData name="Tim Vorfalt" userId="f63a9281-1500-45e9-a1fe-08964f097a95" providerId="ADAL" clId="{0A3DE89E-8A84-4E0F-9DAF-2FC7844EE67B}" dt="2024-01-31T10:16:25.317" v="1686" actId="20577"/>
        <pc:sldMkLst>
          <pc:docMk/>
          <pc:sldMk cId="4005642930" sldId="337"/>
        </pc:sldMkLst>
        <pc:spChg chg="mod">
          <ac:chgData name="Tim Vorfalt" userId="f63a9281-1500-45e9-a1fe-08964f097a95" providerId="ADAL" clId="{0A3DE89E-8A84-4E0F-9DAF-2FC7844EE67B}" dt="2024-01-18T20:26:47.338" v="1342" actId="948"/>
          <ac:spMkLst>
            <pc:docMk/>
            <pc:sldMk cId="4005642930" sldId="337"/>
            <ac:spMk id="2" creationId="{00000000-0000-0000-0000-000000000000}"/>
          </ac:spMkLst>
        </pc:spChg>
        <pc:spChg chg="mod">
          <ac:chgData name="Tim Vorfalt" userId="f63a9281-1500-45e9-a1fe-08964f097a95" providerId="ADAL" clId="{0A3DE89E-8A84-4E0F-9DAF-2FC7844EE67B}" dt="2024-01-30T20:02:52.723" v="1640" actId="34135"/>
          <ac:spMkLst>
            <pc:docMk/>
            <pc:sldMk cId="4005642930" sldId="337"/>
            <ac:spMk id="5" creationId="{6074F0B7-B028-3D2A-B9B6-7FD5B88BCB6C}"/>
          </ac:spMkLst>
        </pc:spChg>
        <pc:spChg chg="mod">
          <ac:chgData name="Tim Vorfalt" userId="f63a9281-1500-45e9-a1fe-08964f097a95" providerId="ADAL" clId="{0A3DE89E-8A84-4E0F-9DAF-2FC7844EE67B}" dt="2024-01-18T20:19:54.247" v="335" actId="20577"/>
          <ac:spMkLst>
            <pc:docMk/>
            <pc:sldMk cId="4005642930" sldId="337"/>
            <ac:spMk id="6" creationId="{00000000-0000-0000-0000-000000000000}"/>
          </ac:spMkLst>
        </pc:spChg>
        <pc:spChg chg="del">
          <ac:chgData name="Tim Vorfalt" userId="f63a9281-1500-45e9-a1fe-08964f097a95" providerId="ADAL" clId="{0A3DE89E-8A84-4E0F-9DAF-2FC7844EE67B}" dt="2024-01-30T20:02:37.673" v="1635" actId="478"/>
          <ac:spMkLst>
            <pc:docMk/>
            <pc:sldMk cId="4005642930" sldId="337"/>
            <ac:spMk id="6" creationId="{ECFEC52C-6660-ADD2-75B2-DBD4576DFD01}"/>
          </ac:spMkLst>
        </pc:spChg>
        <pc:spChg chg="mod">
          <ac:chgData name="Tim Vorfalt" userId="f63a9281-1500-45e9-a1fe-08964f097a95" providerId="ADAL" clId="{0A3DE89E-8A84-4E0F-9DAF-2FC7844EE67B}" dt="2024-01-18T20:20:02.178" v="339" actId="20577"/>
          <ac:spMkLst>
            <pc:docMk/>
            <pc:sldMk cId="4005642930" sldId="337"/>
            <ac:spMk id="8" creationId="{00000000-0000-0000-0000-000000000000}"/>
          </ac:spMkLst>
        </pc:spChg>
        <pc:spChg chg="mod">
          <ac:chgData name="Tim Vorfalt" userId="f63a9281-1500-45e9-a1fe-08964f097a95" providerId="ADAL" clId="{0A3DE89E-8A84-4E0F-9DAF-2FC7844EE67B}" dt="2024-01-30T20:03:42.367" v="1642" actId="1076"/>
          <ac:spMkLst>
            <pc:docMk/>
            <pc:sldMk cId="4005642930" sldId="337"/>
            <ac:spMk id="9" creationId="{00000000-0000-0000-0000-000000000000}"/>
          </ac:spMkLst>
        </pc:spChg>
        <pc:spChg chg="add del mod">
          <ac:chgData name="Tim Vorfalt" userId="f63a9281-1500-45e9-a1fe-08964f097a95" providerId="ADAL" clId="{0A3DE89E-8A84-4E0F-9DAF-2FC7844EE67B}" dt="2024-01-30T20:00:31.045" v="1594" actId="478"/>
          <ac:spMkLst>
            <pc:docMk/>
            <pc:sldMk cId="4005642930" sldId="337"/>
            <ac:spMk id="10" creationId="{D3F3983E-7F2F-D290-5A54-F275D6F1D222}"/>
          </ac:spMkLst>
        </pc:spChg>
        <pc:spChg chg="add del mod modVis">
          <ac:chgData name="Tim Vorfalt" userId="f63a9281-1500-45e9-a1fe-08964f097a95" providerId="ADAL" clId="{0A3DE89E-8A84-4E0F-9DAF-2FC7844EE67B}" dt="2024-01-18T20:19:17.676" v="248"/>
          <ac:spMkLst>
            <pc:docMk/>
            <pc:sldMk cId="4005642930" sldId="337"/>
            <ac:spMk id="10" creationId="{DD23FBEB-7537-7A87-15F4-730F0F9F3FB6}"/>
          </ac:spMkLst>
        </pc:spChg>
        <pc:spChg chg="add del mod modVis">
          <ac:chgData name="Tim Vorfalt" userId="f63a9281-1500-45e9-a1fe-08964f097a95" providerId="ADAL" clId="{0A3DE89E-8A84-4E0F-9DAF-2FC7844EE67B}" dt="2024-01-18T20:19:17.918" v="278"/>
          <ac:spMkLst>
            <pc:docMk/>
            <pc:sldMk cId="4005642930" sldId="337"/>
            <ac:spMk id="11" creationId="{F159E964-9600-E7F4-585A-3CA0F7E103D1}"/>
          </ac:spMkLst>
        </pc:spChg>
        <pc:spChg chg="add del mod modVis">
          <ac:chgData name="Tim Vorfalt" userId="f63a9281-1500-45e9-a1fe-08964f097a95" providerId="ADAL" clId="{0A3DE89E-8A84-4E0F-9DAF-2FC7844EE67B}" dt="2024-01-18T20:19:20.803" v="320"/>
          <ac:spMkLst>
            <pc:docMk/>
            <pc:sldMk cId="4005642930" sldId="337"/>
            <ac:spMk id="12" creationId="{D237C867-BB08-90A7-CBD9-28ABB8FEFAB1}"/>
          </ac:spMkLst>
        </pc:spChg>
        <pc:spChg chg="add del mod modVis">
          <ac:chgData name="Tim Vorfalt" userId="f63a9281-1500-45e9-a1fe-08964f097a95" providerId="ADAL" clId="{0A3DE89E-8A84-4E0F-9DAF-2FC7844EE67B}" dt="2024-01-18T20:24:55.915" v="1037"/>
          <ac:spMkLst>
            <pc:docMk/>
            <pc:sldMk cId="4005642930" sldId="337"/>
            <ac:spMk id="13" creationId="{0B80C2C3-CF81-381A-9747-47A268B2A75A}"/>
          </ac:spMkLst>
        </pc:spChg>
        <pc:spChg chg="add del mod modVis">
          <ac:chgData name="Tim Vorfalt" userId="f63a9281-1500-45e9-a1fe-08964f097a95" providerId="ADAL" clId="{0A3DE89E-8A84-4E0F-9DAF-2FC7844EE67B}" dt="2024-01-18T20:24:57.557" v="1067"/>
          <ac:spMkLst>
            <pc:docMk/>
            <pc:sldMk cId="4005642930" sldId="337"/>
            <ac:spMk id="14" creationId="{7380A2C7-B7A3-4F09-380C-13FBA56D3D9B}"/>
          </ac:spMkLst>
        </pc:spChg>
        <pc:spChg chg="add del mod modVis">
          <ac:chgData name="Tim Vorfalt" userId="f63a9281-1500-45e9-a1fe-08964f097a95" providerId="ADAL" clId="{0A3DE89E-8A84-4E0F-9DAF-2FC7844EE67B}" dt="2024-01-18T20:24:59.818" v="1107"/>
          <ac:spMkLst>
            <pc:docMk/>
            <pc:sldMk cId="4005642930" sldId="337"/>
            <ac:spMk id="15" creationId="{870073E2-56F0-45F6-A5BA-6C3183878C41}"/>
          </ac:spMkLst>
        </pc:spChg>
        <pc:spChg chg="add del mod modVis">
          <ac:chgData name="Tim Vorfalt" userId="f63a9281-1500-45e9-a1fe-08964f097a95" providerId="ADAL" clId="{0A3DE89E-8A84-4E0F-9DAF-2FC7844EE67B}" dt="2024-01-18T20:25:03.547" v="1152"/>
          <ac:spMkLst>
            <pc:docMk/>
            <pc:sldMk cId="4005642930" sldId="337"/>
            <ac:spMk id="16" creationId="{EC81AFCB-BAB7-E030-6E38-7DA3641C3016}"/>
          </ac:spMkLst>
        </pc:spChg>
        <pc:spChg chg="add del mod modVis">
          <ac:chgData name="Tim Vorfalt" userId="f63a9281-1500-45e9-a1fe-08964f097a95" providerId="ADAL" clId="{0A3DE89E-8A84-4E0F-9DAF-2FC7844EE67B}" dt="2024-01-18T20:26:46.021" v="1338"/>
          <ac:spMkLst>
            <pc:docMk/>
            <pc:sldMk cId="4005642930" sldId="337"/>
            <ac:spMk id="17" creationId="{CB897BF1-014C-8F1B-6624-D7735A4018BC}"/>
          </ac:spMkLst>
        </pc:spChg>
        <pc:spChg chg="add del mod modVis">
          <ac:chgData name="Tim Vorfalt" userId="f63a9281-1500-45e9-a1fe-08964f097a95" providerId="ADAL" clId="{0A3DE89E-8A84-4E0F-9DAF-2FC7844EE67B}" dt="2024-01-18T20:26:47.367" v="1367"/>
          <ac:spMkLst>
            <pc:docMk/>
            <pc:sldMk cId="4005642930" sldId="337"/>
            <ac:spMk id="18" creationId="{EBFD2313-426D-4070-5F17-4F049E4AC147}"/>
          </ac:spMkLst>
        </pc:spChg>
        <pc:graphicFrameChg chg="add mod ord modVis replST">
          <ac:chgData name="Tim Vorfalt" userId="f63a9281-1500-45e9-a1fe-08964f097a95" providerId="ADAL" clId="{0A3DE89E-8A84-4E0F-9DAF-2FC7844EE67B}" dt="2024-01-18T20:26:47.370" v="1369"/>
          <ac:graphicFrameMkLst>
            <pc:docMk/>
            <pc:sldMk cId="4005642930" sldId="337"/>
            <ac:graphicFrameMk id="3" creationId="{48BA3CF8-D983-9570-2499-CCC00EAC8ACD}"/>
          </ac:graphicFrameMkLst>
        </pc:graphicFrameChg>
        <pc:graphicFrameChg chg="mod modGraphic">
          <ac:chgData name="Tim Vorfalt" userId="f63a9281-1500-45e9-a1fe-08964f097a95" providerId="ADAL" clId="{0A3DE89E-8A84-4E0F-9DAF-2FC7844EE67B}" dt="2024-01-31T10:16:25.317" v="1686" actId="20577"/>
          <ac:graphicFrameMkLst>
            <pc:docMk/>
            <pc:sldMk cId="4005642930" sldId="337"/>
            <ac:graphicFrameMk id="4" creationId="{9A5612AC-477A-43C1-2BB5-AB2AFF753F1C}"/>
          </ac:graphicFrameMkLst>
        </pc:graphicFrameChg>
        <pc:graphicFrameChg chg="del mod">
          <ac:chgData name="Tim Vorfalt" userId="f63a9281-1500-45e9-a1fe-08964f097a95" providerId="ADAL" clId="{0A3DE89E-8A84-4E0F-9DAF-2FC7844EE67B}" dt="2024-01-30T20:02:35.472" v="1634" actId="478"/>
          <ac:graphicFrameMkLst>
            <pc:docMk/>
            <pc:sldMk cId="4005642930" sldId="337"/>
            <ac:graphicFrameMk id="12" creationId="{C25F220D-2652-F0FA-50EE-02AE1861B86A}"/>
          </ac:graphicFrameMkLst>
        </pc:graphicFrameChg>
        <pc:picChg chg="del">
          <ac:chgData name="Tim Vorfalt" userId="f63a9281-1500-45e9-a1fe-08964f097a95" providerId="ADAL" clId="{0A3DE89E-8A84-4E0F-9DAF-2FC7844EE67B}" dt="2024-01-18T20:19:22.958" v="323" actId="478"/>
          <ac:picMkLst>
            <pc:docMk/>
            <pc:sldMk cId="4005642930" sldId="337"/>
            <ac:picMk id="4" creationId="{A64CBFFA-72A2-A884-DAFF-425B8D52C7B4}"/>
          </ac:picMkLst>
        </pc:picChg>
      </pc:sldChg>
      <pc:sldChg chg="addSp delSp modSp mod">
        <pc:chgData name="Tim Vorfalt" userId="f63a9281-1500-45e9-a1fe-08964f097a95" providerId="ADAL" clId="{0A3DE89E-8A84-4E0F-9DAF-2FC7844EE67B}" dt="2024-01-30T20:04:45.613" v="1669" actId="34135"/>
        <pc:sldMkLst>
          <pc:docMk/>
          <pc:sldMk cId="298869458" sldId="339"/>
        </pc:sldMkLst>
        <pc:spChg chg="add del mod modVis">
          <ac:chgData name="Tim Vorfalt" userId="f63a9281-1500-45e9-a1fe-08964f097a95" providerId="ADAL" clId="{0A3DE89E-8A84-4E0F-9DAF-2FC7844EE67B}" dt="2024-01-18T20:20:11.508" v="390"/>
          <ac:spMkLst>
            <pc:docMk/>
            <pc:sldMk cId="298869458" sldId="339"/>
            <ac:spMk id="3" creationId="{6F9A6FF7-BCFF-6FC5-AEBE-A0A5303A72DB}"/>
          </ac:spMkLst>
        </pc:spChg>
        <pc:spChg chg="add del mod modVis">
          <ac:chgData name="Tim Vorfalt" userId="f63a9281-1500-45e9-a1fe-08964f097a95" providerId="ADAL" clId="{0A3DE89E-8A84-4E0F-9DAF-2FC7844EE67B}" dt="2024-01-18T20:25:08.960" v="1187"/>
          <ac:spMkLst>
            <pc:docMk/>
            <pc:sldMk cId="298869458" sldId="339"/>
            <ac:spMk id="4" creationId="{57CB20D4-1673-7629-FB52-04EF8965965F}"/>
          </ac:spMkLst>
        </pc:spChg>
        <pc:spChg chg="add del mod modVis">
          <ac:chgData name="Tim Vorfalt" userId="f63a9281-1500-45e9-a1fe-08964f097a95" providerId="ADAL" clId="{0A3DE89E-8A84-4E0F-9DAF-2FC7844EE67B}" dt="2024-01-18T20:25:11.559" v="1222"/>
          <ac:spMkLst>
            <pc:docMk/>
            <pc:sldMk cId="298869458" sldId="339"/>
            <ac:spMk id="7" creationId="{EE0979B9-3F92-3EB2-599D-0C44B4CE8021}"/>
          </ac:spMkLst>
        </pc:spChg>
        <pc:spChg chg="add del mod modVis">
          <ac:chgData name="Tim Vorfalt" userId="f63a9281-1500-45e9-a1fe-08964f097a95" providerId="ADAL" clId="{0A3DE89E-8A84-4E0F-9DAF-2FC7844EE67B}" dt="2024-01-18T20:26:33.315" v="1279"/>
          <ac:spMkLst>
            <pc:docMk/>
            <pc:sldMk cId="298869458" sldId="339"/>
            <ac:spMk id="8" creationId="{71E95BDA-1C7B-7D99-D564-3E44404C15E6}"/>
          </ac:spMkLst>
        </pc:spChg>
        <pc:spChg chg="mod">
          <ac:chgData name="Tim Vorfalt" userId="f63a9281-1500-45e9-a1fe-08964f097a95" providerId="ADAL" clId="{0A3DE89E-8A84-4E0F-9DAF-2FC7844EE67B}" dt="2024-01-18T20:26:40.997" v="1283" actId="948"/>
          <ac:spMkLst>
            <pc:docMk/>
            <pc:sldMk cId="298869458" sldId="339"/>
            <ac:spMk id="9" creationId="{8BCFDA56-BABF-CA85-878C-0A277F7294A9}"/>
          </ac:spMkLst>
        </pc:spChg>
        <pc:spChg chg="mod">
          <ac:chgData name="Tim Vorfalt" userId="f63a9281-1500-45e9-a1fe-08964f097a95" providerId="ADAL" clId="{0A3DE89E-8A84-4E0F-9DAF-2FC7844EE67B}" dt="2024-01-18T20:26:25.932" v="1239" actId="20577"/>
          <ac:spMkLst>
            <pc:docMk/>
            <pc:sldMk cId="298869458" sldId="339"/>
            <ac:spMk id="12" creationId="{00000000-0000-0000-0000-000000000000}"/>
          </ac:spMkLst>
        </pc:spChg>
        <pc:spChg chg="add del mod modVis">
          <ac:chgData name="Tim Vorfalt" userId="f63a9281-1500-45e9-a1fe-08964f097a95" providerId="ADAL" clId="{0A3DE89E-8A84-4E0F-9DAF-2FC7844EE67B}" dt="2024-01-18T20:26:41.036" v="1308"/>
          <ac:spMkLst>
            <pc:docMk/>
            <pc:sldMk cId="298869458" sldId="339"/>
            <ac:spMk id="13" creationId="{0A0BD152-23EF-57DE-FA11-219008EA9B1C}"/>
          </ac:spMkLst>
        </pc:spChg>
        <pc:graphicFrameChg chg="add mod ord modVis replST">
          <ac:chgData name="Tim Vorfalt" userId="f63a9281-1500-45e9-a1fe-08964f097a95" providerId="ADAL" clId="{0A3DE89E-8A84-4E0F-9DAF-2FC7844EE67B}" dt="2024-01-18T20:26:41.042" v="1310"/>
          <ac:graphicFrameMkLst>
            <pc:docMk/>
            <pc:sldMk cId="298869458" sldId="339"/>
            <ac:graphicFrameMk id="2" creationId="{13573BFD-B148-8C18-12DD-00F9E1AAFA0F}"/>
          </ac:graphicFrameMkLst>
        </pc:graphicFrameChg>
        <pc:graphicFrameChg chg="mod modGraphic">
          <ac:chgData name="Tim Vorfalt" userId="f63a9281-1500-45e9-a1fe-08964f097a95" providerId="ADAL" clId="{0A3DE89E-8A84-4E0F-9DAF-2FC7844EE67B}" dt="2024-01-30T20:04:45.613" v="1669" actId="34135"/>
          <ac:graphicFrameMkLst>
            <pc:docMk/>
            <pc:sldMk cId="298869458" sldId="339"/>
            <ac:graphicFrameMk id="3" creationId="{09358DA8-0ECC-57C1-E456-D26A874EF4D8}"/>
          </ac:graphicFrameMkLst>
        </pc:graphicFrameChg>
        <pc:graphicFrameChg chg="mod modGraphic">
          <ac:chgData name="Tim Vorfalt" userId="f63a9281-1500-45e9-a1fe-08964f097a95" providerId="ADAL" clId="{0A3DE89E-8A84-4E0F-9DAF-2FC7844EE67B}" dt="2024-01-18T20:25:48.404" v="1236" actId="1076"/>
          <ac:graphicFrameMkLst>
            <pc:docMk/>
            <pc:sldMk cId="298869458" sldId="339"/>
            <ac:graphicFrameMk id="5" creationId="{00000000-0000-0000-0000-000000000000}"/>
          </ac:graphicFrameMkLst>
        </pc:graphicFrameChg>
        <pc:picChg chg="del">
          <ac:chgData name="Tim Vorfalt" userId="f63a9281-1500-45e9-a1fe-08964f097a95" providerId="ADAL" clId="{0A3DE89E-8A84-4E0F-9DAF-2FC7844EE67B}" dt="2024-01-18T20:21:13.027" v="458" actId="478"/>
          <ac:picMkLst>
            <pc:docMk/>
            <pc:sldMk cId="298869458" sldId="339"/>
            <ac:picMk id="6" creationId="{25ED0D65-95C6-3BBB-ACBE-9688FC246B48}"/>
          </ac:picMkLst>
        </pc:picChg>
      </pc:sldChg>
      <pc:sldChg chg="addSp delSp modSp mod">
        <pc:chgData name="Tim Vorfalt" userId="f63a9281-1500-45e9-a1fe-08964f097a95" providerId="ADAL" clId="{0A3DE89E-8A84-4E0F-9DAF-2FC7844EE67B}" dt="2024-01-30T20:06:28.521" v="1671" actId="1076"/>
        <pc:sldMkLst>
          <pc:docMk/>
          <pc:sldMk cId="64612296" sldId="340"/>
        </pc:sldMkLst>
        <pc:spChg chg="add del mod modVis">
          <ac:chgData name="Tim Vorfalt" userId="f63a9281-1500-45e9-a1fe-08964f097a95" providerId="ADAL" clId="{0A3DE89E-8A84-4E0F-9DAF-2FC7844EE67B}" dt="2024-01-18T20:21:02.444" v="454"/>
          <ac:spMkLst>
            <pc:docMk/>
            <pc:sldMk cId="64612296" sldId="340"/>
            <ac:spMk id="3" creationId="{4E23280C-F5B2-7A0D-9230-184AAFC776D5}"/>
          </ac:spMkLst>
        </pc:spChg>
        <pc:spChg chg="mod">
          <ac:chgData name="Tim Vorfalt" userId="f63a9281-1500-45e9-a1fe-08964f097a95" providerId="ADAL" clId="{0A3DE89E-8A84-4E0F-9DAF-2FC7844EE67B}" dt="2024-01-18T20:21:02.380" v="429" actId="948"/>
          <ac:spMkLst>
            <pc:docMk/>
            <pc:sldMk cId="64612296" sldId="340"/>
            <ac:spMk id="5" creationId="{26749618-36E0-1F51-8005-7855467779E8}"/>
          </ac:spMkLst>
        </pc:spChg>
        <pc:spChg chg="mod">
          <ac:chgData name="Tim Vorfalt" userId="f63a9281-1500-45e9-a1fe-08964f097a95" providerId="ADAL" clId="{0A3DE89E-8A84-4E0F-9DAF-2FC7844EE67B}" dt="2024-01-18T20:20:55.471" v="403" actId="20577"/>
          <ac:spMkLst>
            <pc:docMk/>
            <pc:sldMk cId="64612296" sldId="340"/>
            <ac:spMk id="12" creationId="{00000000-0000-0000-0000-000000000000}"/>
          </ac:spMkLst>
        </pc:spChg>
        <pc:spChg chg="mod">
          <ac:chgData name="Tim Vorfalt" userId="f63a9281-1500-45e9-a1fe-08964f097a95" providerId="ADAL" clId="{0A3DE89E-8A84-4E0F-9DAF-2FC7844EE67B}" dt="2024-01-18T20:20:58.077" v="404" actId="20577"/>
          <ac:spMkLst>
            <pc:docMk/>
            <pc:sldMk cId="64612296" sldId="340"/>
            <ac:spMk id="13" creationId="{00000000-0000-0000-0000-000000000000}"/>
          </ac:spMkLst>
        </pc:spChg>
        <pc:spChg chg="mod">
          <ac:chgData name="Tim Vorfalt" userId="f63a9281-1500-45e9-a1fe-08964f097a95" providerId="ADAL" clId="{0A3DE89E-8A84-4E0F-9DAF-2FC7844EE67B}" dt="2024-01-30T20:06:21.463" v="1670" actId="1076"/>
          <ac:spMkLst>
            <pc:docMk/>
            <pc:sldMk cId="64612296" sldId="340"/>
            <ac:spMk id="14" creationId="{2F739C8B-4CFB-39EB-A638-E8C8E207F2C3}"/>
          </ac:spMkLst>
        </pc:spChg>
        <pc:spChg chg="mod">
          <ac:chgData name="Tim Vorfalt" userId="f63a9281-1500-45e9-a1fe-08964f097a95" providerId="ADAL" clId="{0A3DE89E-8A84-4E0F-9DAF-2FC7844EE67B}" dt="2024-01-30T20:06:28.521" v="1671" actId="1076"/>
          <ac:spMkLst>
            <pc:docMk/>
            <pc:sldMk cId="64612296" sldId="340"/>
            <ac:spMk id="15" creationId="{2224551C-2F36-412E-E25C-01E8C7A11516}"/>
          </ac:spMkLst>
        </pc:spChg>
        <pc:graphicFrameChg chg="add mod ord modVis replST">
          <ac:chgData name="Tim Vorfalt" userId="f63a9281-1500-45e9-a1fe-08964f097a95" providerId="ADAL" clId="{0A3DE89E-8A84-4E0F-9DAF-2FC7844EE67B}" dt="2024-01-18T20:21:02.447" v="456"/>
          <ac:graphicFrameMkLst>
            <pc:docMk/>
            <pc:sldMk cId="64612296" sldId="340"/>
            <ac:graphicFrameMk id="2" creationId="{F72F79E4-A09F-5F05-6005-ED637451E394}"/>
          </ac:graphicFrameMkLst>
        </pc:graphicFrameChg>
        <pc:picChg chg="del">
          <ac:chgData name="Tim Vorfalt" userId="f63a9281-1500-45e9-a1fe-08964f097a95" providerId="ADAL" clId="{0A3DE89E-8A84-4E0F-9DAF-2FC7844EE67B}" dt="2024-01-18T20:21:10.829" v="457" actId="478"/>
          <ac:picMkLst>
            <pc:docMk/>
            <pc:sldMk cId="64612296" sldId="340"/>
            <ac:picMk id="6" creationId="{DBB01884-D2A2-3285-2FE6-A1E23CC42005}"/>
          </ac:picMkLst>
        </pc:picChg>
      </pc:sldChg>
      <pc:sldChg chg="addSp delSp modSp mod">
        <pc:chgData name="Tim Vorfalt" userId="f63a9281-1500-45e9-a1fe-08964f097a95" providerId="ADAL" clId="{0A3DE89E-8A84-4E0F-9DAF-2FC7844EE67B}" dt="2024-01-30T19:55:17.755" v="1535" actId="20577"/>
        <pc:sldMkLst>
          <pc:docMk/>
          <pc:sldMk cId="4185296417" sldId="341"/>
        </pc:sldMkLst>
        <pc:spChg chg="mod">
          <ac:chgData name="Tim Vorfalt" userId="f63a9281-1500-45e9-a1fe-08964f097a95" providerId="ADAL" clId="{0A3DE89E-8A84-4E0F-9DAF-2FC7844EE67B}" dt="2024-01-18T20:26:50.429" v="1371" actId="948"/>
          <ac:spMkLst>
            <pc:docMk/>
            <pc:sldMk cId="4185296417" sldId="341"/>
            <ac:spMk id="2" creationId="{00000000-0000-0000-0000-000000000000}"/>
          </ac:spMkLst>
        </pc:spChg>
        <pc:spChg chg="mod">
          <ac:chgData name="Tim Vorfalt" userId="f63a9281-1500-45e9-a1fe-08964f097a95" providerId="ADAL" clId="{0A3DE89E-8A84-4E0F-9DAF-2FC7844EE67B}" dt="2024-01-30T19:55:05.123" v="1499" actId="13926"/>
          <ac:spMkLst>
            <pc:docMk/>
            <pc:sldMk cId="4185296417" sldId="341"/>
            <ac:spMk id="3" creationId="{00000000-0000-0000-0000-000000000000}"/>
          </ac:spMkLst>
        </pc:spChg>
        <pc:spChg chg="mod">
          <ac:chgData name="Tim Vorfalt" userId="f63a9281-1500-45e9-a1fe-08964f097a95" providerId="ADAL" clId="{0A3DE89E-8A84-4E0F-9DAF-2FC7844EE67B}" dt="2024-01-30T19:55:17.755" v="1535" actId="20577"/>
          <ac:spMkLst>
            <pc:docMk/>
            <pc:sldMk cId="4185296417" sldId="341"/>
            <ac:spMk id="4" creationId="{00000000-0000-0000-0000-000000000000}"/>
          </ac:spMkLst>
        </pc:spChg>
        <pc:spChg chg="add del mod modVis">
          <ac:chgData name="Tim Vorfalt" userId="f63a9281-1500-45e9-a1fe-08964f097a95" providerId="ADAL" clId="{0A3DE89E-8A84-4E0F-9DAF-2FC7844EE67B}" dt="2024-01-18T20:26:50.460" v="1396"/>
          <ac:spMkLst>
            <pc:docMk/>
            <pc:sldMk cId="4185296417" sldId="341"/>
            <ac:spMk id="6" creationId="{F65EE3B9-4D09-0AD3-5DF5-ADC923564E26}"/>
          </ac:spMkLst>
        </pc:spChg>
        <pc:graphicFrameChg chg="add mod ord modVis replST">
          <ac:chgData name="Tim Vorfalt" userId="f63a9281-1500-45e9-a1fe-08964f097a95" providerId="ADAL" clId="{0A3DE89E-8A84-4E0F-9DAF-2FC7844EE67B}" dt="2024-01-18T20:26:50.514" v="1411"/>
          <ac:graphicFrameMkLst>
            <pc:docMk/>
            <pc:sldMk cId="4185296417" sldId="341"/>
            <ac:graphicFrameMk id="7" creationId="{50BC5D6D-7A70-8355-AA52-222BEE299322}"/>
          </ac:graphicFrameMkLst>
        </pc:graphicFrameChg>
      </pc:sldChg>
      <pc:sldChg chg="addSp delSp modSp add mod">
        <pc:chgData name="Tim Vorfalt" userId="f63a9281-1500-45e9-a1fe-08964f097a95" providerId="ADAL" clId="{0A3DE89E-8A84-4E0F-9DAF-2FC7844EE67B}" dt="2024-01-30T20:07:13.750" v="1674" actId="34135"/>
        <pc:sldMkLst>
          <pc:docMk/>
          <pc:sldMk cId="535722650" sldId="342"/>
        </pc:sldMkLst>
        <pc:spChg chg="del">
          <ac:chgData name="Tim Vorfalt" userId="f63a9281-1500-45e9-a1fe-08964f097a95" providerId="ADAL" clId="{0A3DE89E-8A84-4E0F-9DAF-2FC7844EE67B}" dt="2024-01-30T20:01:26.390" v="1597" actId="478"/>
          <ac:spMkLst>
            <pc:docMk/>
            <pc:sldMk cId="535722650" sldId="342"/>
            <ac:spMk id="5" creationId="{6074F0B7-B028-3D2A-B9B6-7FD5B88BCB6C}"/>
          </ac:spMkLst>
        </pc:spChg>
        <pc:spChg chg="mod">
          <ac:chgData name="Tim Vorfalt" userId="f63a9281-1500-45e9-a1fe-08964f097a95" providerId="ADAL" clId="{0A3DE89E-8A84-4E0F-9DAF-2FC7844EE67B}" dt="2024-01-30T20:01:40.779" v="1600" actId="1076"/>
          <ac:spMkLst>
            <pc:docMk/>
            <pc:sldMk cId="535722650" sldId="342"/>
            <ac:spMk id="6" creationId="{ECFEC52C-6660-ADD2-75B2-DBD4576DFD01}"/>
          </ac:spMkLst>
        </pc:spChg>
        <pc:spChg chg="add mod">
          <ac:chgData name="Tim Vorfalt" userId="f63a9281-1500-45e9-a1fe-08964f097a95" providerId="ADAL" clId="{0A3DE89E-8A84-4E0F-9DAF-2FC7844EE67B}" dt="2024-01-30T20:02:27.528" v="1632" actId="1076"/>
          <ac:spMkLst>
            <pc:docMk/>
            <pc:sldMk cId="535722650" sldId="342"/>
            <ac:spMk id="10" creationId="{53CC32E8-B7FC-FAC4-D73A-370F1F4219DD}"/>
          </ac:spMkLst>
        </pc:spChg>
        <pc:graphicFrameChg chg="del">
          <ac:chgData name="Tim Vorfalt" userId="f63a9281-1500-45e9-a1fe-08964f097a95" providerId="ADAL" clId="{0A3DE89E-8A84-4E0F-9DAF-2FC7844EE67B}" dt="2024-01-30T20:01:24.697" v="1596" actId="478"/>
          <ac:graphicFrameMkLst>
            <pc:docMk/>
            <pc:sldMk cId="535722650" sldId="342"/>
            <ac:graphicFrameMk id="4" creationId="{9A5612AC-477A-43C1-2BB5-AB2AFF753F1C}"/>
          </ac:graphicFrameMkLst>
        </pc:graphicFrameChg>
        <pc:graphicFrameChg chg="add mod modGraphic">
          <ac:chgData name="Tim Vorfalt" userId="f63a9281-1500-45e9-a1fe-08964f097a95" providerId="ADAL" clId="{0A3DE89E-8A84-4E0F-9DAF-2FC7844EE67B}" dt="2024-01-30T20:07:13.750" v="1674" actId="34135"/>
          <ac:graphicFrameMkLst>
            <pc:docMk/>
            <pc:sldMk cId="535722650" sldId="342"/>
            <ac:graphicFrameMk id="8" creationId="{3E716F9F-E321-2D88-2D3B-92BF7615F338}"/>
          </ac:graphicFrameMkLst>
        </pc:graphicFrameChg>
        <pc:graphicFrameChg chg="mod modGraphic">
          <ac:chgData name="Tim Vorfalt" userId="f63a9281-1500-45e9-a1fe-08964f097a95" providerId="ADAL" clId="{0A3DE89E-8A84-4E0F-9DAF-2FC7844EE67B}" dt="2024-01-30T20:07:06.176" v="1672" actId="34135"/>
          <ac:graphicFrameMkLst>
            <pc:docMk/>
            <pc:sldMk cId="535722650" sldId="342"/>
            <ac:graphicFrameMk id="12" creationId="{C25F220D-2652-F0FA-50EE-02AE1861B86A}"/>
          </ac:graphicFrameMkLst>
        </pc:graphicFrameChg>
      </pc:sldChg>
      <pc:sldMasterChg chg="addSp delSp modSp mod">
        <pc:chgData name="Tim Vorfalt" userId="f63a9281-1500-45e9-a1fe-08964f097a95" providerId="ADAL" clId="{0A3DE89E-8A84-4E0F-9DAF-2FC7844EE67B}" dt="2024-01-18T20:15:24.269" v="89"/>
        <pc:sldMasterMkLst>
          <pc:docMk/>
          <pc:sldMasterMk cId="690622097" sldId="2147483662"/>
        </pc:sldMasterMkLst>
        <pc:spChg chg="add del mod modVis">
          <ac:chgData name="Tim Vorfalt" userId="f63a9281-1500-45e9-a1fe-08964f097a95" providerId="ADAL" clId="{0A3DE89E-8A84-4E0F-9DAF-2FC7844EE67B}" dt="2024-01-18T20:15:24.205" v="74"/>
          <ac:spMkLst>
            <pc:docMk/>
            <pc:sldMasterMk cId="690622097" sldId="2147483662"/>
            <ac:spMk id="3" creationId="{7DB1D3A3-0A1F-2717-2839-8CF66FC1AF88}"/>
          </ac:spMkLst>
        </pc:spChg>
        <pc:spChg chg="mod">
          <ac:chgData name="Tim Vorfalt" userId="f63a9281-1500-45e9-a1fe-08964f097a95" providerId="ADAL" clId="{0A3DE89E-8A84-4E0F-9DAF-2FC7844EE67B}" dt="2024-01-18T20:15:24.056" v="32" actId="948"/>
          <ac:spMkLst>
            <pc:docMk/>
            <pc:sldMasterMk cId="690622097" sldId="2147483662"/>
            <ac:spMk id="2050" creationId="{00000000-0000-0000-0000-000000000000}"/>
          </ac:spMkLst>
        </pc:spChg>
        <pc:graphicFrameChg chg="add mod ord modVis replST">
          <ac:chgData name="Tim Vorfalt" userId="f63a9281-1500-45e9-a1fe-08964f097a95" providerId="ADAL" clId="{0A3DE89E-8A84-4E0F-9DAF-2FC7844EE67B}" dt="2024-01-18T20:15:24.269" v="89"/>
          <ac:graphicFrameMkLst>
            <pc:docMk/>
            <pc:sldMasterMk cId="690622097" sldId="2147483662"/>
            <ac:graphicFrameMk id="4" creationId="{AE7CEDA7-5CA0-561D-E483-CC60402DF706}"/>
          </ac:graphicFrameMkLst>
        </pc:graphicFrame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C4948083-A785-444E-B625-3EBA5FC197EE}" type="datetimeFigureOut">
              <a:rPr lang="en-US" smtClean="0"/>
              <a:pPr/>
              <a:t>2/4/2024</a:t>
            </a:fld>
            <a:endParaRPr lang="en-US"/>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4565785E-8B81-429E-B501-3F78ED7CE7BD}" type="slidenum">
              <a:rPr lang="en-US" smtClean="0"/>
              <a:pPr/>
              <a:t>‹#›</a:t>
            </a:fld>
            <a:endParaRPr lang="en-US"/>
          </a:p>
        </p:txBody>
      </p:sp>
    </p:spTree>
    <p:extLst>
      <p:ext uri="{BB962C8B-B14F-4D97-AF65-F5344CB8AC3E}">
        <p14:creationId xmlns:p14="http://schemas.microsoft.com/office/powerpoint/2010/main" val="35325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86E2C56A-B2A1-40B3-AB82-BA41D8143AD7}" type="datetimeFigureOut">
              <a:rPr lang="en-US" smtClean="0"/>
              <a:pPr/>
              <a:t>2/4/2024</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B290EB4-18B3-473B-83BC-131D4E80FD24}" type="slidenum">
              <a:rPr lang="en-US" smtClean="0"/>
              <a:pPr/>
              <a:t>‹#›</a:t>
            </a:fld>
            <a:endParaRPr lang="en-US"/>
          </a:p>
        </p:txBody>
      </p:sp>
    </p:spTree>
    <p:extLst>
      <p:ext uri="{BB962C8B-B14F-4D97-AF65-F5344CB8AC3E}">
        <p14:creationId xmlns:p14="http://schemas.microsoft.com/office/powerpoint/2010/main" val="410100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B290EB4-18B3-473B-83BC-131D4E80FD24}" type="slidenum">
              <a:rPr lang="en-US" smtClean="0"/>
              <a:pPr/>
              <a:t>6</a:t>
            </a:fld>
            <a:endParaRPr lang="en-US"/>
          </a:p>
        </p:txBody>
      </p:sp>
    </p:spTree>
    <p:extLst>
      <p:ext uri="{BB962C8B-B14F-4D97-AF65-F5344CB8AC3E}">
        <p14:creationId xmlns:p14="http://schemas.microsoft.com/office/powerpoint/2010/main" val="217066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b="1"/>
            </a:lvl1pPr>
          </a:lstStyle>
          <a:p>
            <a:r>
              <a:rPr lang="en-US"/>
              <a:t>Click to edit Master title style</a:t>
            </a:r>
          </a:p>
        </p:txBody>
      </p:sp>
      <p:sp>
        <p:nvSpPr>
          <p:cNvPr id="3" name="Content Placeholder 2"/>
          <p:cNvSpPr>
            <a:spLocks noGrp="1"/>
          </p:cNvSpPr>
          <p:nvPr>
            <p:ph idx="1"/>
          </p:nvPr>
        </p:nvSpPr>
        <p:spPr/>
        <p:txBody>
          <a:bodyPr>
            <a:normAutofit/>
          </a:bodyPr>
          <a:lstStyle>
            <a:lvl1pPr marL="457189" indent="-457189">
              <a:buClr>
                <a:srgbClr val="E88E20"/>
              </a:buClr>
              <a:buFont typeface="Courier New" panose="02070309020205020404" pitchFamily="49" charset="0"/>
              <a:buChar char="o"/>
              <a:defRPr/>
            </a:lvl1pPr>
            <a:lvl2pPr marL="1066785" indent="-457200">
              <a:buClr>
                <a:srgbClr val="E88E20"/>
              </a:buClr>
              <a:buFont typeface="Arial" panose="020B0604020202020204" pitchFamily="34" charset="0"/>
              <a:buChar char="•"/>
              <a:defRPr/>
            </a:lvl2pPr>
            <a:lvl3pPr marL="1447764" indent="-304792">
              <a:buClr>
                <a:srgbClr val="E88E20"/>
              </a:buClr>
              <a:buFont typeface="Symbol" panose="05050102010706020507" pitchFamily="18" charset="2"/>
              <a:buChar char="-"/>
              <a:defRPr/>
            </a:lvl3pPr>
            <a:lvl4pPr marL="1904952" indent="-304792">
              <a:buClr>
                <a:srgbClr val="E88E20"/>
              </a:buClr>
              <a:buFont typeface="Wingdings" panose="05000000000000000000" pitchFamily="2" charset="2"/>
              <a:buChar char="ü"/>
              <a:defRPr/>
            </a:lvl4pPr>
            <a:lvl5pPr marL="2362141" indent="-304792">
              <a:buClr>
                <a:srgbClr val="E88E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812990"/>
      </p:ext>
    </p:extLst>
  </p:cSld>
  <p:clrMapOvr>
    <a:masterClrMapping/>
  </p:clrMapOvr>
  <p:transition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RESENTATION COVER 2 PATTER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8C41416-BCD4-A647-A18C-E81D5468A4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1602" y="303696"/>
            <a:ext cx="6705600" cy="5753100"/>
          </a:xfrm>
          <a:prstGeom prst="rect">
            <a:avLst/>
          </a:prstGeom>
        </p:spPr>
      </p:pic>
      <p:sp>
        <p:nvSpPr>
          <p:cNvPr id="2" name="Title 1"/>
          <p:cNvSpPr>
            <a:spLocks noGrp="1"/>
          </p:cNvSpPr>
          <p:nvPr>
            <p:ph type="title" hasCustomPrompt="1"/>
          </p:nvPr>
        </p:nvSpPr>
        <p:spPr>
          <a:xfrm>
            <a:off x="314326" y="1734906"/>
            <a:ext cx="3760788" cy="1719262"/>
          </a:xfrm>
        </p:spPr>
        <p:txBody>
          <a:bodyPr anchor="b"/>
          <a:lstStyle>
            <a:lvl1pPr>
              <a:lnSpc>
                <a:spcPts val="3200"/>
              </a:lnSpc>
              <a:defRPr sz="2800" cap="all" baseline="0"/>
            </a:lvl1pPr>
          </a:lstStyle>
          <a:p>
            <a:r>
              <a:rPr lang="en-US"/>
              <a:t>Presentation title</a:t>
            </a:r>
          </a:p>
        </p:txBody>
      </p:sp>
      <p:sp>
        <p:nvSpPr>
          <p:cNvPr id="3" name="Text Placeholder 2"/>
          <p:cNvSpPr>
            <a:spLocks noGrp="1"/>
          </p:cNvSpPr>
          <p:nvPr>
            <p:ph type="body" idx="1" hasCustomPrompt="1"/>
          </p:nvPr>
        </p:nvSpPr>
        <p:spPr>
          <a:xfrm>
            <a:off x="314326" y="3608388"/>
            <a:ext cx="3760788" cy="473075"/>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Presentation subtitle</a:t>
            </a:r>
          </a:p>
        </p:txBody>
      </p:sp>
      <p:sp>
        <p:nvSpPr>
          <p:cNvPr id="13" name="Text Placeholder 12">
            <a:extLst>
              <a:ext uri="{FF2B5EF4-FFF2-40B4-BE49-F238E27FC236}">
                <a16:creationId xmlns:a16="http://schemas.microsoft.com/office/drawing/2014/main" id="{9DB4343E-05BA-9F40-A6AA-424EEF5104D8}"/>
              </a:ext>
            </a:extLst>
          </p:cNvPr>
          <p:cNvSpPr>
            <a:spLocks noGrp="1"/>
          </p:cNvSpPr>
          <p:nvPr>
            <p:ph type="body" sz="quarter" idx="13"/>
          </p:nvPr>
        </p:nvSpPr>
        <p:spPr>
          <a:xfrm>
            <a:off x="314325" y="5603875"/>
            <a:ext cx="3760788" cy="431800"/>
          </a:xfrm>
        </p:spPr>
        <p:txBody>
          <a:bodyPr>
            <a:noAutofit/>
          </a:bodyPr>
          <a:lstStyle>
            <a:lvl1pPr>
              <a:defRPr sz="1000"/>
            </a:lvl1pPr>
            <a:lvl2pPr marL="7938" indent="0">
              <a:buNone/>
              <a:tabLst/>
              <a:defRPr sz="1000" cap="all" baseline="0"/>
            </a:lvl2pPr>
            <a:lvl3pPr marL="258763" indent="-258763">
              <a:tabLst/>
              <a:defRPr sz="1000"/>
            </a:lvl3pPr>
            <a:lvl4pPr marL="517525" indent="-250825">
              <a:tabLst/>
              <a:defRPr sz="1000"/>
            </a:lvl4pPr>
            <a:lvl5pPr marL="742950" indent="-2095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6" name="Picture 35" descr="A close up of a light&#10;&#10;Description automatically generated">
            <a:extLst>
              <a:ext uri="{FF2B5EF4-FFF2-40B4-BE49-F238E27FC236}">
                <a16:creationId xmlns:a16="http://schemas.microsoft.com/office/drawing/2014/main" id="{5CFE78B2-A15B-C74B-8DD5-F48462C4F3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714625" cy="1234440"/>
          </a:xfrm>
          <a:prstGeom prst="rect">
            <a:avLst/>
          </a:prstGeom>
        </p:spPr>
      </p:pic>
    </p:spTree>
    <p:extLst>
      <p:ext uri="{BB962C8B-B14F-4D97-AF65-F5344CB8AC3E}">
        <p14:creationId xmlns:p14="http://schemas.microsoft.com/office/powerpoint/2010/main" val="367054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ub Titl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062652"/>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pic>
        <p:nvPicPr>
          <p:cNvPr id="5" name="Picture 26" descr="PMI_Logo_Wht_KO.eps">
            <a:extLst>
              <a:ext uri="{FF2B5EF4-FFF2-40B4-BE49-F238E27FC236}">
                <a16:creationId xmlns:a16="http://schemas.microsoft.com/office/drawing/2014/main" id="{F571C25D-A105-4490-A02F-DA2019A91E2E}"/>
              </a:ext>
            </a:extLst>
          </p:cNvPr>
          <p:cNvPicPr>
            <a:picLocks noChangeAspect="1"/>
          </p:cNvPicPr>
          <p:nvPr userDrawn="1"/>
        </p:nvPicPr>
        <p:blipFill>
          <a:blip r:embed="rId2" cstate="print"/>
          <a:srcRect/>
          <a:stretch>
            <a:fillRect/>
          </a:stretch>
        </p:blipFill>
        <p:spPr bwMode="auto">
          <a:xfrm>
            <a:off x="609600" y="685800"/>
            <a:ext cx="2929426" cy="1066800"/>
          </a:xfrm>
          <a:prstGeom prst="rect">
            <a:avLst/>
          </a:prstGeom>
          <a:noFill/>
          <a:ln w="9525">
            <a:noFill/>
            <a:miter lim="800000"/>
            <a:headEnd/>
            <a:tailEnd/>
          </a:ln>
        </p:spPr>
      </p:pic>
    </p:spTree>
    <p:extLst>
      <p:ext uri="{BB962C8B-B14F-4D97-AF65-F5344CB8AC3E}">
        <p14:creationId xmlns:p14="http://schemas.microsoft.com/office/powerpoint/2010/main" val="1017331011"/>
      </p:ext>
    </p:extLst>
  </p:cSld>
  <p:clrMapOvr>
    <a:masterClrMapping/>
  </p:clrMapOvr>
  <p:transition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 Placeholder 2"/>
          <p:cNvSpPr>
            <a:spLocks noGrp="1"/>
          </p:cNvSpPr>
          <p:nvPr>
            <p:ph sz="half" idx="1"/>
          </p:nvPr>
        </p:nvSpPr>
        <p:spPr>
          <a:xfrm>
            <a:off x="914400" y="1524000"/>
            <a:ext cx="5080000" cy="4267200"/>
          </a:xfrm>
        </p:spPr>
        <p:txBody>
          <a:bodyPr>
            <a:normAutofit/>
          </a:bodyPr>
          <a:lstStyle>
            <a:lvl1pPr>
              <a:defRPr sz="3733"/>
            </a:lvl1pPr>
            <a:lvl2pPr>
              <a:defRPr sz="3733"/>
            </a:lvl2pPr>
            <a:lvl3pPr>
              <a:defRPr sz="3200"/>
            </a:lvl3pPr>
            <a:lvl4pPr>
              <a:defRPr sz="2667"/>
            </a:lvl4pPr>
            <a:lvl5pPr>
              <a:defRPr sz="26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267200"/>
          </a:xfrm>
        </p:spPr>
        <p:txBody>
          <a:bodyPr>
            <a:normAutofit/>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362303"/>
      </p:ext>
    </p:extLst>
  </p:cSld>
  <p:clrMapOvr>
    <a:masterClrMapping/>
  </p:clrMapOvr>
  <p:transition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p>
        </p:txBody>
      </p:sp>
    </p:spTree>
    <p:extLst>
      <p:ext uri="{BB962C8B-B14F-4D97-AF65-F5344CB8AC3E}">
        <p14:creationId xmlns:p14="http://schemas.microsoft.com/office/powerpoint/2010/main" val="2182531823"/>
      </p:ext>
    </p:extLst>
  </p:cSld>
  <p:clrMapOvr>
    <a:masterClrMapping/>
  </p:clrMapOvr>
  <p:transition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910583"/>
      </p:ext>
    </p:extLst>
  </p:cSld>
  <p:clrMapOvr>
    <a:masterClrMapping/>
  </p:clrMapOvr>
  <p:transition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445743"/>
      </p:ext>
    </p:extLst>
  </p:cSld>
  <p:clrMapOvr>
    <a:masterClrMapping/>
  </p:clrMapOvr>
  <p:transition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066800"/>
          </a:xfrm>
        </p:spPr>
        <p:txBody>
          <a:bodyPr anchor="b"/>
          <a:lstStyle/>
          <a:p>
            <a:r>
              <a:rPr lang="en-US"/>
              <a:t>Click to edit Master title style</a:t>
            </a:r>
          </a:p>
        </p:txBody>
      </p:sp>
      <p:sp>
        <p:nvSpPr>
          <p:cNvPr id="3" name="Text Placeholder 2"/>
          <p:cNvSpPr>
            <a:spLocks noGrp="1"/>
          </p:cNvSpPr>
          <p:nvPr>
            <p:ph type="body" sz="half" idx="1"/>
          </p:nvPr>
        </p:nvSpPr>
        <p:spPr>
          <a:xfrm>
            <a:off x="914400" y="1524000"/>
            <a:ext cx="5080000" cy="4267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6206835" y="1524000"/>
            <a:ext cx="5070764" cy="4292600"/>
          </a:xfrm>
        </p:spPr>
        <p:txBody>
          <a:bodyPr/>
          <a:lstStyle/>
          <a:p>
            <a:endParaRPr lang="en-US"/>
          </a:p>
        </p:txBody>
      </p:sp>
    </p:spTree>
    <p:extLst>
      <p:ext uri="{BB962C8B-B14F-4D97-AF65-F5344CB8AC3E}">
        <p14:creationId xmlns:p14="http://schemas.microsoft.com/office/powerpoint/2010/main" val="2777698420"/>
      </p:ext>
    </p:extLst>
  </p:cSld>
  <p:clrMapOvr>
    <a:masterClrMapping/>
  </p:clrMapOvr>
  <p:transition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066800"/>
          </a:xfrm>
        </p:spPr>
        <p:txBody>
          <a:bodyPr anchor="b"/>
          <a:lstStyle/>
          <a:p>
            <a:r>
              <a:rPr lang="en-US"/>
              <a:t>Click to edit Master title style</a:t>
            </a:r>
          </a:p>
        </p:txBody>
      </p:sp>
      <p:sp>
        <p:nvSpPr>
          <p:cNvPr id="3" name="Text Placeholder 2"/>
          <p:cNvSpPr>
            <a:spLocks noGrp="1"/>
          </p:cNvSpPr>
          <p:nvPr>
            <p:ph type="body" sz="half" idx="1"/>
          </p:nvPr>
        </p:nvSpPr>
        <p:spPr>
          <a:xfrm>
            <a:off x="6197600" y="1524000"/>
            <a:ext cx="5080000" cy="4267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914401" y="1524000"/>
            <a:ext cx="5070764" cy="4292600"/>
          </a:xfrm>
        </p:spPr>
        <p:txBody>
          <a:bodyPr/>
          <a:lstStyle/>
          <a:p>
            <a:endParaRPr lang="en-US"/>
          </a:p>
        </p:txBody>
      </p:sp>
    </p:spTree>
    <p:extLst>
      <p:ext uri="{BB962C8B-B14F-4D97-AF65-F5344CB8AC3E}">
        <p14:creationId xmlns:p14="http://schemas.microsoft.com/office/powerpoint/2010/main" val="103136458"/>
      </p:ext>
    </p:extLst>
  </p:cSld>
  <p:clrMapOvr>
    <a:masterClrMapping/>
  </p:clrMapOvr>
  <p:transition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066800"/>
          </a:xfrm>
        </p:spPr>
        <p:txBody>
          <a:bodyPr anchor="b"/>
          <a:lstStyle/>
          <a:p>
            <a:r>
              <a:rPr lang="en-US"/>
              <a:t>Click to edit Master title style</a:t>
            </a:r>
          </a:p>
        </p:txBody>
      </p:sp>
      <p:sp>
        <p:nvSpPr>
          <p:cNvPr id="3" name="Text Placeholder 2"/>
          <p:cNvSpPr>
            <a:spLocks noGrp="1"/>
          </p:cNvSpPr>
          <p:nvPr>
            <p:ph type="body" sz="half" idx="1"/>
          </p:nvPr>
        </p:nvSpPr>
        <p:spPr>
          <a:xfrm>
            <a:off x="6197600" y="1524000"/>
            <a:ext cx="5080000" cy="4267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914400" y="1524000"/>
            <a:ext cx="5080000" cy="4267200"/>
          </a:xfrm>
        </p:spPr>
        <p:txBody>
          <a:bodyPr>
            <a:normAutofit/>
          </a:bodyPr>
          <a:lstStyle/>
          <a:p>
            <a:pPr lvl="0"/>
            <a:r>
              <a:rPr lang="en-US" noProof="0"/>
              <a:t>Click icon to add chart</a:t>
            </a:r>
          </a:p>
        </p:txBody>
      </p:sp>
    </p:spTree>
    <p:extLst>
      <p:ext uri="{BB962C8B-B14F-4D97-AF65-F5344CB8AC3E}">
        <p14:creationId xmlns:p14="http://schemas.microsoft.com/office/powerpoint/2010/main" val="3358649074"/>
      </p:ext>
    </p:extLst>
  </p:cSld>
  <p:clrMapOvr>
    <a:masterClrMapping/>
  </p:clrMapOvr>
  <p:transition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E7CEDA7-5CA0-561D-E483-CC60402DF706}"/>
              </a:ext>
            </a:extLst>
          </p:cNvPr>
          <p:cNvGraphicFramePr>
            <a:graphicFrameLocks noChangeAspect="1"/>
          </p:cNvGraphicFramePr>
          <p:nvPr userDrawn="1">
            <p:custDataLst>
              <p:tags r:id="rId12"/>
            </p:custDataLst>
            <p:extLst>
              <p:ext uri="{D42A27DB-BD31-4B8C-83A1-F6EECF244321}">
                <p14:modId xmlns:p14="http://schemas.microsoft.com/office/powerpoint/2010/main" val="3722851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45" imgH="245" progId="TCLayout.ActiveDocument.1">
                  <p:embed/>
                </p:oleObj>
              </mc:Choice>
              <mc:Fallback>
                <p:oleObj name="think-cell Slide" r:id="rId13" imgW="245" imgH="245" progId="TCLayout.ActiveDocument.1">
                  <p:embed/>
                  <p:pic>
                    <p:nvPicPr>
                      <p:cNvPr id="4" name="think-cell data - do not delete" hidden="1">
                        <a:extLst>
                          <a:ext uri="{FF2B5EF4-FFF2-40B4-BE49-F238E27FC236}">
                            <a16:creationId xmlns:a16="http://schemas.microsoft.com/office/drawing/2014/main" id="{AE7CEDA7-5CA0-561D-E483-CC60402DF70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050" name="Rectangle 2"/>
          <p:cNvSpPr>
            <a:spLocks noGrp="1" noChangeArrowheads="1"/>
          </p:cNvSpPr>
          <p:nvPr>
            <p:ph type="title"/>
          </p:nvPr>
        </p:nvSpPr>
        <p:spPr bwMode="auto">
          <a:xfrm>
            <a:off x="914400" y="381000"/>
            <a:ext cx="103632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524000"/>
            <a:ext cx="10363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marL="2362141" marR="0" lvl="4" indent="-304792" algn="l" defTabSz="914400" rtl="0" eaLnBrk="1" fontAlgn="base" latinLnBrk="0" hangingPunct="1">
              <a:lnSpc>
                <a:spcPct val="100000"/>
              </a:lnSpc>
              <a:spcBef>
                <a:spcPct val="20000"/>
              </a:spcBef>
              <a:spcAft>
                <a:spcPct val="0"/>
              </a:spcAft>
              <a:buClrTx/>
              <a:buSzTx/>
              <a:buFontTx/>
              <a:buChar char="»"/>
              <a:tabLst/>
              <a:defRPr/>
            </a:pPr>
            <a:r>
              <a:rPr lang="en-US"/>
              <a:t>Fifth level</a:t>
            </a:r>
          </a:p>
        </p:txBody>
      </p:sp>
      <p:pic>
        <p:nvPicPr>
          <p:cNvPr id="2" name="Grafik 1">
            <a:extLst>
              <a:ext uri="{FF2B5EF4-FFF2-40B4-BE49-F238E27FC236}">
                <a16:creationId xmlns:a16="http://schemas.microsoft.com/office/drawing/2014/main" id="{ED518DD3-418C-4E02-B509-AC8CD937DC29}"/>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381976" y="5917081"/>
            <a:ext cx="2022657" cy="940919"/>
          </a:xfrm>
          <a:prstGeom prst="rect">
            <a:avLst/>
          </a:prstGeom>
        </p:spPr>
      </p:pic>
      <p:cxnSp>
        <p:nvCxnSpPr>
          <p:cNvPr id="5" name="Gerader Verbinder 4">
            <a:extLst>
              <a:ext uri="{FF2B5EF4-FFF2-40B4-BE49-F238E27FC236}">
                <a16:creationId xmlns:a16="http://schemas.microsoft.com/office/drawing/2014/main" id="{BAC38929-5186-48F2-882B-CD4EB74D80CB}"/>
              </a:ext>
            </a:extLst>
          </p:cNvPr>
          <p:cNvCxnSpPr>
            <a:cxnSpLocks/>
          </p:cNvCxnSpPr>
          <p:nvPr userDrawn="1"/>
        </p:nvCxnSpPr>
        <p:spPr bwMode="auto">
          <a:xfrm flipV="1">
            <a:off x="2117035" y="6460436"/>
            <a:ext cx="7330108"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feld 7">
            <a:extLst>
              <a:ext uri="{FF2B5EF4-FFF2-40B4-BE49-F238E27FC236}">
                <a16:creationId xmlns:a16="http://schemas.microsoft.com/office/drawing/2014/main" id="{5AC5BEA7-C533-48A1-A7E6-95A9DCB7E622}"/>
              </a:ext>
            </a:extLst>
          </p:cNvPr>
          <p:cNvSpPr txBox="1"/>
          <p:nvPr userDrawn="1"/>
        </p:nvSpPr>
        <p:spPr>
          <a:xfrm>
            <a:off x="9501809" y="6275770"/>
            <a:ext cx="2507418" cy="369332"/>
          </a:xfrm>
          <a:prstGeom prst="rect">
            <a:avLst/>
          </a:prstGeom>
          <a:noFill/>
        </p:spPr>
        <p:txBody>
          <a:bodyPr wrap="none" rtlCol="0">
            <a:spAutoFit/>
          </a:bodyPr>
          <a:lstStyle/>
          <a:p>
            <a:r>
              <a:rPr lang="de-DE">
                <a:latin typeface="Avenir Next LT Pro Light" panose="020B0304020202020204" pitchFamily="34" charset="0"/>
                <a:cs typeface="Courier New" panose="02070309020205020404" pitchFamily="49" charset="0"/>
              </a:rPr>
              <a:t>PMI </a:t>
            </a:r>
            <a:r>
              <a:rPr lang="de-DE" b="1">
                <a:latin typeface="Avenir Next LT Pro Light" panose="020B0304020202020204" pitchFamily="34" charset="0"/>
                <a:cs typeface="Courier New" panose="02070309020205020404" pitchFamily="49" charset="0"/>
              </a:rPr>
              <a:t>Germany</a:t>
            </a:r>
            <a:r>
              <a:rPr lang="de-DE">
                <a:latin typeface="Avenir Next LT Pro Light" panose="020B0304020202020204" pitchFamily="34" charset="0"/>
                <a:cs typeface="Courier New" panose="02070309020205020404" pitchFamily="49" charset="0"/>
              </a:rPr>
              <a:t> Chapter</a:t>
            </a:r>
          </a:p>
        </p:txBody>
      </p:sp>
    </p:spTree>
    <p:extLst>
      <p:ext uri="{BB962C8B-B14F-4D97-AF65-F5344CB8AC3E}">
        <p14:creationId xmlns:p14="http://schemas.microsoft.com/office/powerpoint/2010/main" val="6906220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advTm="5000">
    <p:fade/>
  </p:transition>
  <p:hf hdr="0"/>
  <p:txStyles>
    <p:titleStyle>
      <a:lvl1pPr algn="l" rtl="0" eaLnBrk="1" fontAlgn="base" hangingPunct="1">
        <a:spcBef>
          <a:spcPct val="0"/>
        </a:spcBef>
        <a:spcAft>
          <a:spcPct val="0"/>
        </a:spcAft>
        <a:defRPr sz="3733" b="1">
          <a:solidFill>
            <a:srgbClr val="8964C5"/>
          </a:solidFill>
          <a:latin typeface="Courier New" panose="02070309020205020404" pitchFamily="49" charset="0"/>
          <a:ea typeface="+mj-ea"/>
          <a:cs typeface="Courier New" panose="02070309020205020404" pitchFamily="49" charset="0"/>
        </a:defRPr>
      </a:lvl1pPr>
      <a:lvl2pPr algn="l" rtl="0" eaLnBrk="1" fontAlgn="base" hangingPunct="1">
        <a:spcBef>
          <a:spcPct val="0"/>
        </a:spcBef>
        <a:spcAft>
          <a:spcPct val="0"/>
        </a:spcAft>
        <a:defRPr sz="3733" b="1">
          <a:solidFill>
            <a:srgbClr val="007AC2"/>
          </a:solidFill>
          <a:latin typeface="Arial" charset="0"/>
        </a:defRPr>
      </a:lvl2pPr>
      <a:lvl3pPr algn="l" rtl="0" eaLnBrk="1" fontAlgn="base" hangingPunct="1">
        <a:spcBef>
          <a:spcPct val="0"/>
        </a:spcBef>
        <a:spcAft>
          <a:spcPct val="0"/>
        </a:spcAft>
        <a:defRPr sz="3733" b="1">
          <a:solidFill>
            <a:srgbClr val="007AC2"/>
          </a:solidFill>
          <a:latin typeface="Arial" charset="0"/>
        </a:defRPr>
      </a:lvl3pPr>
      <a:lvl4pPr algn="l" rtl="0" eaLnBrk="1" fontAlgn="base" hangingPunct="1">
        <a:spcBef>
          <a:spcPct val="0"/>
        </a:spcBef>
        <a:spcAft>
          <a:spcPct val="0"/>
        </a:spcAft>
        <a:defRPr sz="3733" b="1">
          <a:solidFill>
            <a:srgbClr val="007AC2"/>
          </a:solidFill>
          <a:latin typeface="Arial" charset="0"/>
        </a:defRPr>
      </a:lvl4pPr>
      <a:lvl5pPr algn="l" rtl="0" eaLnBrk="1" fontAlgn="base" hangingPunct="1">
        <a:spcBef>
          <a:spcPct val="0"/>
        </a:spcBef>
        <a:spcAft>
          <a:spcPct val="0"/>
        </a:spcAft>
        <a:defRPr sz="3733" b="1">
          <a:solidFill>
            <a:srgbClr val="007AC2"/>
          </a:solidFill>
          <a:latin typeface="Arial" charset="0"/>
        </a:defRPr>
      </a:lvl5pPr>
      <a:lvl6pPr marL="609585" algn="l" rtl="0" eaLnBrk="1" fontAlgn="base" hangingPunct="1">
        <a:spcBef>
          <a:spcPct val="0"/>
        </a:spcBef>
        <a:spcAft>
          <a:spcPct val="0"/>
        </a:spcAft>
        <a:defRPr sz="3733" b="1">
          <a:solidFill>
            <a:srgbClr val="007AC2"/>
          </a:solidFill>
          <a:latin typeface="Arial" charset="0"/>
        </a:defRPr>
      </a:lvl6pPr>
      <a:lvl7pPr marL="1219170" algn="l" rtl="0" eaLnBrk="1" fontAlgn="base" hangingPunct="1">
        <a:spcBef>
          <a:spcPct val="0"/>
        </a:spcBef>
        <a:spcAft>
          <a:spcPct val="0"/>
        </a:spcAft>
        <a:defRPr sz="3733" b="1">
          <a:solidFill>
            <a:srgbClr val="007AC2"/>
          </a:solidFill>
          <a:latin typeface="Arial" charset="0"/>
        </a:defRPr>
      </a:lvl7pPr>
      <a:lvl8pPr marL="1828754" algn="l" rtl="0" eaLnBrk="1" fontAlgn="base" hangingPunct="1">
        <a:spcBef>
          <a:spcPct val="0"/>
        </a:spcBef>
        <a:spcAft>
          <a:spcPct val="0"/>
        </a:spcAft>
        <a:defRPr sz="3733" b="1">
          <a:solidFill>
            <a:srgbClr val="007AC2"/>
          </a:solidFill>
          <a:latin typeface="Arial" charset="0"/>
        </a:defRPr>
      </a:lvl8pPr>
      <a:lvl9pPr marL="2438339" algn="l" rtl="0" eaLnBrk="1" fontAlgn="base" hangingPunct="1">
        <a:spcBef>
          <a:spcPct val="0"/>
        </a:spcBef>
        <a:spcAft>
          <a:spcPct val="0"/>
        </a:spcAft>
        <a:defRPr sz="3733" b="1">
          <a:solidFill>
            <a:srgbClr val="007AC2"/>
          </a:solidFill>
          <a:latin typeface="Arial" charset="0"/>
        </a:defRPr>
      </a:lvl9pPr>
    </p:titleStyle>
    <p:bodyStyle>
      <a:lvl1pPr marL="457189" indent="-457189" algn="l" rtl="0" eaLnBrk="1" fontAlgn="base" hangingPunct="1">
        <a:lnSpc>
          <a:spcPct val="130000"/>
        </a:lnSpc>
        <a:spcBef>
          <a:spcPct val="20000"/>
        </a:spcBef>
        <a:spcAft>
          <a:spcPct val="0"/>
        </a:spcAft>
        <a:buClr>
          <a:srgbClr val="007AC2"/>
        </a:buClr>
        <a:buChar char="•"/>
        <a:defRPr sz="2667">
          <a:solidFill>
            <a:srgbClr val="455560"/>
          </a:solidFill>
          <a:latin typeface="Avenir Next LT Pro Light" panose="020B0604020202020204" pitchFamily="34" charset="0"/>
          <a:ea typeface="+mn-ea"/>
          <a:cs typeface="Courier New" panose="02070309020205020404" pitchFamily="49" charset="0"/>
        </a:defRPr>
      </a:lvl1pPr>
      <a:lvl2pPr marL="990575" indent="-380990" algn="l" rtl="0" eaLnBrk="1" fontAlgn="base" hangingPunct="1">
        <a:lnSpc>
          <a:spcPct val="110000"/>
        </a:lnSpc>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2pPr>
      <a:lvl3pPr marL="1447764" indent="-304792" algn="l" rtl="0" eaLnBrk="1" fontAlgn="base" hangingPunct="1">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3pPr>
      <a:lvl4pPr marL="1904952" indent="-304792" algn="l" rtl="0" eaLnBrk="1" fontAlgn="base" hangingPunct="1">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4pPr>
      <a:lvl5pPr marL="2362141" marR="0" indent="-304792" algn="l" defTabSz="914400" rtl="0" eaLnBrk="1" fontAlgn="base" latinLnBrk="0" hangingPunct="1">
        <a:lnSpc>
          <a:spcPct val="100000"/>
        </a:lnSpc>
        <a:spcBef>
          <a:spcPct val="20000"/>
        </a:spcBef>
        <a:spcAft>
          <a:spcPct val="0"/>
        </a:spcAft>
        <a:buClrTx/>
        <a:buSzTx/>
        <a:buFontTx/>
        <a:buChar char="»"/>
        <a:tabLst/>
        <a:defRPr lang="en-US" sz="2667" b="0" i="0" smtClean="0">
          <a:solidFill>
            <a:srgbClr val="455560"/>
          </a:solidFill>
          <a:effectLst/>
          <a:latin typeface="Avenir Next LT Pro Light" panose="020B0604020202020204" pitchFamily="34" charset="0"/>
          <a:cs typeface="Courier New" panose="02070309020205020404" pitchFamily="49" charset="0"/>
        </a:defRPr>
      </a:lvl5pPr>
      <a:lvl6pPr marL="2971726" indent="-304792" algn="l" rtl="0" eaLnBrk="1" fontAlgn="base" hangingPunct="1">
        <a:spcBef>
          <a:spcPct val="20000"/>
        </a:spcBef>
        <a:spcAft>
          <a:spcPct val="0"/>
        </a:spcAft>
        <a:buChar char="»"/>
        <a:defRPr sz="2667">
          <a:solidFill>
            <a:srgbClr val="455560"/>
          </a:solidFill>
          <a:latin typeface="+mn-lt"/>
        </a:defRPr>
      </a:lvl6pPr>
      <a:lvl7pPr marL="3581310" indent="-304792" algn="l" rtl="0" eaLnBrk="1" fontAlgn="base" hangingPunct="1">
        <a:spcBef>
          <a:spcPct val="20000"/>
        </a:spcBef>
        <a:spcAft>
          <a:spcPct val="0"/>
        </a:spcAft>
        <a:buChar char="»"/>
        <a:defRPr sz="2667">
          <a:solidFill>
            <a:srgbClr val="455560"/>
          </a:solidFill>
          <a:latin typeface="+mn-lt"/>
        </a:defRPr>
      </a:lvl7pPr>
      <a:lvl8pPr marL="4190895" indent="-304792" algn="l" rtl="0" eaLnBrk="1" fontAlgn="base" hangingPunct="1">
        <a:spcBef>
          <a:spcPct val="20000"/>
        </a:spcBef>
        <a:spcAft>
          <a:spcPct val="0"/>
        </a:spcAft>
        <a:buChar char="»"/>
        <a:defRPr sz="2667">
          <a:solidFill>
            <a:srgbClr val="455560"/>
          </a:solidFill>
          <a:latin typeface="+mn-lt"/>
        </a:defRPr>
      </a:lvl8pPr>
      <a:lvl9pPr marL="4800480" indent="-304792" algn="l" rtl="0" eaLnBrk="1" fontAlgn="base" hangingPunct="1">
        <a:spcBef>
          <a:spcPct val="20000"/>
        </a:spcBef>
        <a:spcAft>
          <a:spcPct val="0"/>
        </a:spcAft>
        <a:buChar char="»"/>
        <a:defRPr sz="2667">
          <a:solidFill>
            <a:srgbClr val="455560"/>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2.bin"/><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1.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hyperlink" Target="mailto:noko@pmi-gc.de?subject=Bewerbungsunterlagen"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43D0485-3D81-DD40-489D-7BD065B57174}"/>
              </a:ext>
            </a:extLst>
          </p:cNvPr>
          <p:cNvGraphicFramePr>
            <a:graphicFrameLocks noChangeAspect="1"/>
          </p:cNvGraphicFramePr>
          <p:nvPr>
            <p:custDataLst>
              <p:tags r:id="rId1"/>
            </p:custDataLst>
            <p:extLst>
              <p:ext uri="{D42A27DB-BD31-4B8C-83A1-F6EECF244321}">
                <p14:modId xmlns:p14="http://schemas.microsoft.com/office/powerpoint/2010/main" val="3550105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5" name="think-cell data - do not delete" hidden="1">
                        <a:extLst>
                          <a:ext uri="{FF2B5EF4-FFF2-40B4-BE49-F238E27FC236}">
                            <a16:creationId xmlns:a16="http://schemas.microsoft.com/office/drawing/2014/main" id="{643D0485-3D81-DD40-489D-7BD065B571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C99636-0021-1343-ABFB-32128EAAB26E}"/>
              </a:ext>
            </a:extLst>
          </p:cNvPr>
          <p:cNvSpPr>
            <a:spLocks noGrp="1"/>
          </p:cNvSpPr>
          <p:nvPr>
            <p:ph type="title"/>
          </p:nvPr>
        </p:nvSpPr>
        <p:spPr>
          <a:xfrm>
            <a:off x="314325" y="1734906"/>
            <a:ext cx="6685792" cy="1719262"/>
          </a:xfrm>
        </p:spPr>
        <p:txBody>
          <a:bodyPr vert="horz"/>
          <a:lstStyle/>
          <a:p>
            <a:r>
              <a:rPr lang="en-US" u="sng" err="1">
                <a:latin typeface="Arial"/>
                <a:cs typeface="Arial"/>
              </a:rPr>
              <a:t>PmI</a:t>
            </a:r>
            <a:r>
              <a:rPr lang="en-US" u="sng">
                <a:latin typeface="Arial"/>
                <a:cs typeface="Arial"/>
              </a:rPr>
              <a:t> Germany Chapter E.V.</a:t>
            </a:r>
            <a:br>
              <a:rPr lang="en-US" u="sng">
                <a:latin typeface="Arial" panose="020B0604020202020204" pitchFamily="34" charset="0"/>
                <a:cs typeface="Arial" panose="020B0604020202020204" pitchFamily="34" charset="0"/>
              </a:rPr>
            </a:br>
            <a:br>
              <a:rPr lang="en-US" u="sng">
                <a:latin typeface="Arial" panose="020B0604020202020204" pitchFamily="34" charset="0"/>
                <a:cs typeface="Arial" panose="020B0604020202020204" pitchFamily="34" charset="0"/>
              </a:rPr>
            </a:br>
            <a:r>
              <a:rPr lang="en-US" sz="2000" err="1">
                <a:latin typeface="Arial"/>
                <a:cs typeface="Arial"/>
              </a:rPr>
              <a:t>Bewerbung</a:t>
            </a:r>
            <a:r>
              <a:rPr lang="en-US" sz="2000">
                <a:latin typeface="Arial"/>
                <a:cs typeface="Arial"/>
              </a:rPr>
              <a:t> für das </a:t>
            </a:r>
            <a:r>
              <a:rPr lang="en-US" sz="2000" err="1">
                <a:latin typeface="Arial"/>
                <a:cs typeface="Arial"/>
              </a:rPr>
              <a:t>Vorstandsamt</a:t>
            </a:r>
            <a:br>
              <a:rPr lang="en-US" sz="2000">
                <a:latin typeface="Arial"/>
                <a:cs typeface="Arial"/>
              </a:rPr>
            </a:br>
            <a:r>
              <a:rPr lang="en-US" sz="2000">
                <a:highlight>
                  <a:srgbClr val="FFFF00"/>
                </a:highlight>
                <a:latin typeface="Arial"/>
                <a:cs typeface="Arial"/>
              </a:rPr>
              <a:t>(</a:t>
            </a:r>
            <a:r>
              <a:rPr lang="en-US" sz="2000" err="1">
                <a:highlight>
                  <a:srgbClr val="FFFF00"/>
                </a:highlight>
                <a:latin typeface="Arial"/>
                <a:cs typeface="Arial"/>
              </a:rPr>
              <a:t>Titel</a:t>
            </a:r>
            <a:r>
              <a:rPr lang="en-US" sz="2000">
                <a:highlight>
                  <a:srgbClr val="FFFF00"/>
                </a:highlight>
                <a:latin typeface="Arial"/>
                <a:cs typeface="Arial"/>
              </a:rPr>
              <a:t> des </a:t>
            </a:r>
            <a:r>
              <a:rPr lang="en-US" sz="2000" err="1">
                <a:highlight>
                  <a:srgbClr val="FFFF00"/>
                </a:highlight>
                <a:latin typeface="Arial"/>
                <a:cs typeface="Arial"/>
              </a:rPr>
              <a:t>AmtS</a:t>
            </a:r>
            <a:r>
              <a:rPr lang="en-US" sz="2000">
                <a:highlight>
                  <a:srgbClr val="FFFF00"/>
                </a:highlight>
                <a:latin typeface="Arial"/>
                <a:cs typeface="Arial"/>
              </a:rPr>
              <a:t>)</a:t>
            </a:r>
            <a:br>
              <a:rPr lang="en-US" sz="2400">
                <a:latin typeface="Arial" panose="020B0604020202020204" pitchFamily="34" charset="0"/>
                <a:cs typeface="Arial" panose="020B0604020202020204" pitchFamily="34" charset="0"/>
              </a:rPr>
            </a:br>
            <a:endParaRPr lang="en-US" sz="2000">
              <a:latin typeface="Arial"/>
              <a:cs typeface="Arial"/>
            </a:endParaRPr>
          </a:p>
        </p:txBody>
      </p:sp>
      <p:pic>
        <p:nvPicPr>
          <p:cNvPr id="6" name="Picture 5">
            <a:extLst>
              <a:ext uri="{FF2B5EF4-FFF2-40B4-BE49-F238E27FC236}">
                <a16:creationId xmlns:a16="http://schemas.microsoft.com/office/drawing/2014/main" id="{F2AA3422-D5F8-8C43-B045-0925B42D2A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23601" y="5172075"/>
            <a:ext cx="863600" cy="863600"/>
          </a:xfrm>
          <a:prstGeom prst="rect">
            <a:avLst/>
          </a:prstGeom>
        </p:spPr>
      </p:pic>
      <p:pic>
        <p:nvPicPr>
          <p:cNvPr id="7" name="Picture 6">
            <a:extLst>
              <a:ext uri="{FF2B5EF4-FFF2-40B4-BE49-F238E27FC236}">
                <a16:creationId xmlns:a16="http://schemas.microsoft.com/office/drawing/2014/main" id="{A7BD96B4-305A-4F42-9B76-0425B3186D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3601" y="2251810"/>
            <a:ext cx="864453" cy="864453"/>
          </a:xfrm>
          <a:prstGeom prst="rect">
            <a:avLst/>
          </a:prstGeom>
        </p:spPr>
      </p:pic>
      <p:pic>
        <p:nvPicPr>
          <p:cNvPr id="9" name="Picture 8">
            <a:extLst>
              <a:ext uri="{FF2B5EF4-FFF2-40B4-BE49-F238E27FC236}">
                <a16:creationId xmlns:a16="http://schemas.microsoft.com/office/drawing/2014/main" id="{18BDF9BD-9573-7945-97B0-1771DC628D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59990" y="1285875"/>
            <a:ext cx="847725" cy="847725"/>
          </a:xfrm>
          <a:prstGeom prst="rect">
            <a:avLst/>
          </a:prstGeom>
        </p:spPr>
      </p:pic>
      <p:pic>
        <p:nvPicPr>
          <p:cNvPr id="10" name="Picture 9">
            <a:extLst>
              <a:ext uri="{FF2B5EF4-FFF2-40B4-BE49-F238E27FC236}">
                <a16:creationId xmlns:a16="http://schemas.microsoft.com/office/drawing/2014/main" id="{D006E5FF-8324-5D43-937B-70C0312BAE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37890" y="3233738"/>
            <a:ext cx="849311" cy="849311"/>
          </a:xfrm>
          <a:prstGeom prst="rect">
            <a:avLst/>
          </a:prstGeom>
        </p:spPr>
      </p:pic>
      <p:pic>
        <p:nvPicPr>
          <p:cNvPr id="11" name="Picture 10">
            <a:extLst>
              <a:ext uri="{FF2B5EF4-FFF2-40B4-BE49-F238E27FC236}">
                <a16:creationId xmlns:a16="http://schemas.microsoft.com/office/drawing/2014/main" id="{59F3B0A9-D53F-2442-A54C-8DD122CF49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16003" y="2262188"/>
            <a:ext cx="854075" cy="854075"/>
          </a:xfrm>
          <a:prstGeom prst="rect">
            <a:avLst/>
          </a:prstGeom>
        </p:spPr>
      </p:pic>
      <p:pic>
        <p:nvPicPr>
          <p:cNvPr id="12" name="Picture 11">
            <a:extLst>
              <a:ext uri="{FF2B5EF4-FFF2-40B4-BE49-F238E27FC236}">
                <a16:creationId xmlns:a16="http://schemas.microsoft.com/office/drawing/2014/main" id="{0E3F3BB8-68E6-154D-8AC8-B9B2E5B7FC9B}"/>
              </a:ext>
            </a:extLst>
          </p:cNvPr>
          <p:cNvPicPr>
            <a:picLocks noChangeAspect="1"/>
          </p:cNvPicPr>
          <p:nvPr/>
        </p:nvPicPr>
        <p:blipFill>
          <a:blip r:embed="rId10" cstate="email">
            <a:lum bright="100000"/>
            <a:extLst>
              <a:ext uri="{28A0092B-C50C-407E-A947-70E740481C1C}">
                <a14:useLocalDpi xmlns:a14="http://schemas.microsoft.com/office/drawing/2010/main"/>
              </a:ext>
            </a:extLst>
          </a:blip>
          <a:stretch>
            <a:fillRect/>
          </a:stretch>
        </p:blipFill>
        <p:spPr>
          <a:xfrm>
            <a:off x="11023601" y="1289844"/>
            <a:ext cx="849312" cy="849312"/>
          </a:xfrm>
          <a:prstGeom prst="rect">
            <a:avLst/>
          </a:prstGeom>
        </p:spPr>
      </p:pic>
      <p:pic>
        <p:nvPicPr>
          <p:cNvPr id="14" name="Picture 13">
            <a:extLst>
              <a:ext uri="{FF2B5EF4-FFF2-40B4-BE49-F238E27FC236}">
                <a16:creationId xmlns:a16="http://schemas.microsoft.com/office/drawing/2014/main" id="{8B459CD9-8D13-AE4D-A556-625F46F5F057}"/>
              </a:ext>
            </a:extLst>
          </p:cNvPr>
          <p:cNvPicPr>
            <a:picLocks noChangeAspect="1"/>
          </p:cNvPicPr>
          <p:nvPr/>
        </p:nvPicPr>
        <p:blipFill>
          <a:blip r:embed="rId11" cstate="email">
            <a:lum bright="100000"/>
            <a:extLst>
              <a:ext uri="{28A0092B-C50C-407E-A947-70E740481C1C}">
                <a14:useLocalDpi xmlns:a14="http://schemas.microsoft.com/office/drawing/2010/main"/>
              </a:ext>
            </a:extLst>
          </a:blip>
          <a:stretch>
            <a:fillRect/>
          </a:stretch>
        </p:blipFill>
        <p:spPr>
          <a:xfrm>
            <a:off x="10044113" y="4198938"/>
            <a:ext cx="869156" cy="869156"/>
          </a:xfrm>
          <a:prstGeom prst="rect">
            <a:avLst/>
          </a:prstGeom>
        </p:spPr>
      </p:pic>
      <p:pic>
        <p:nvPicPr>
          <p:cNvPr id="15" name="Picture 14">
            <a:extLst>
              <a:ext uri="{FF2B5EF4-FFF2-40B4-BE49-F238E27FC236}">
                <a16:creationId xmlns:a16="http://schemas.microsoft.com/office/drawing/2014/main" id="{6C96E50C-C0CC-8F47-A4F3-0CE6DDBADC7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78913" y="5187950"/>
            <a:ext cx="847725" cy="847725"/>
          </a:xfrm>
          <a:prstGeom prst="rect">
            <a:avLst/>
          </a:prstGeom>
        </p:spPr>
      </p:pic>
      <p:sp>
        <p:nvSpPr>
          <p:cNvPr id="3" name="Textplatzhalter 2"/>
          <p:cNvSpPr>
            <a:spLocks noGrp="1"/>
          </p:cNvSpPr>
          <p:nvPr>
            <p:ph type="body" idx="1"/>
          </p:nvPr>
        </p:nvSpPr>
        <p:spPr>
          <a:xfrm>
            <a:off x="314325" y="3783878"/>
            <a:ext cx="5717019" cy="473075"/>
          </a:xfrm>
        </p:spPr>
        <p:txBody>
          <a:bodyPr>
            <a:noAutofit/>
          </a:bodyPr>
          <a:lstStyle/>
          <a:p>
            <a:r>
              <a:rPr lang="en-US" b="1" err="1">
                <a:latin typeface="Arial"/>
                <a:cs typeface="Arial"/>
              </a:rPr>
              <a:t>Vor</a:t>
            </a:r>
            <a:r>
              <a:rPr lang="en-US" b="1">
                <a:latin typeface="Arial"/>
                <a:cs typeface="Arial"/>
              </a:rPr>
              <a:t>- und </a:t>
            </a:r>
            <a:r>
              <a:rPr lang="en-US" b="1" err="1">
                <a:latin typeface="Arial"/>
                <a:cs typeface="Arial"/>
              </a:rPr>
              <a:t>Zuname</a:t>
            </a:r>
            <a:r>
              <a:rPr lang="en-US" b="1">
                <a:latin typeface="Arial"/>
                <a:cs typeface="Arial"/>
              </a:rPr>
              <a:t>: </a:t>
            </a:r>
            <a:r>
              <a:rPr lang="en-US">
                <a:solidFill>
                  <a:schemeClr val="tx1">
                    <a:lumMod val="50000"/>
                    <a:lumOff val="50000"/>
                  </a:schemeClr>
                </a:solidFill>
                <a:latin typeface="Arial"/>
                <a:cs typeface="Arial"/>
              </a:rPr>
              <a:t>… </a:t>
            </a:r>
            <a:r>
              <a:rPr lang="en-US" err="1">
                <a:solidFill>
                  <a:schemeClr val="tx1">
                    <a:lumMod val="50000"/>
                    <a:lumOff val="50000"/>
                  </a:schemeClr>
                </a:solidFill>
                <a:highlight>
                  <a:srgbClr val="FFFF00"/>
                </a:highlight>
                <a:latin typeface="Arial"/>
                <a:cs typeface="Arial"/>
              </a:rPr>
              <a:t>Ihre</a:t>
            </a:r>
            <a:r>
              <a:rPr lang="en-US">
                <a:solidFill>
                  <a:schemeClr val="tx1">
                    <a:lumMod val="50000"/>
                    <a:lumOff val="50000"/>
                  </a:schemeClr>
                </a:solidFill>
                <a:highlight>
                  <a:srgbClr val="FFFF00"/>
                </a:highlight>
                <a:latin typeface="Arial"/>
                <a:cs typeface="Arial"/>
              </a:rPr>
              <a:t> </a:t>
            </a:r>
            <a:r>
              <a:rPr lang="en-US" err="1">
                <a:solidFill>
                  <a:schemeClr val="tx1">
                    <a:lumMod val="50000"/>
                    <a:lumOff val="50000"/>
                  </a:schemeClr>
                </a:solidFill>
                <a:highlight>
                  <a:srgbClr val="FFFF00"/>
                </a:highlight>
                <a:latin typeface="Arial"/>
                <a:cs typeface="Arial"/>
              </a:rPr>
              <a:t>Daten</a:t>
            </a:r>
            <a:r>
              <a:rPr lang="en-US">
                <a:solidFill>
                  <a:schemeClr val="tx1">
                    <a:lumMod val="50000"/>
                    <a:lumOff val="50000"/>
                  </a:schemeClr>
                </a:solidFill>
                <a:latin typeface="Arial"/>
                <a:cs typeface="Arial"/>
              </a:rPr>
              <a:t>…</a:t>
            </a:r>
          </a:p>
          <a:p>
            <a:endParaRPr lang="en-US" b="1">
              <a:latin typeface="Arial"/>
              <a:cs typeface="Arial"/>
            </a:endParaRPr>
          </a:p>
        </p:txBody>
      </p:sp>
      <p:sp>
        <p:nvSpPr>
          <p:cNvPr id="4" name="TextBox 3">
            <a:extLst>
              <a:ext uri="{FF2B5EF4-FFF2-40B4-BE49-F238E27FC236}">
                <a16:creationId xmlns:a16="http://schemas.microsoft.com/office/drawing/2014/main" id="{BE5D1A49-E76E-CF85-197C-CC96DD5A8F9F}"/>
              </a:ext>
            </a:extLst>
          </p:cNvPr>
          <p:cNvSpPr txBox="1"/>
          <p:nvPr/>
        </p:nvSpPr>
        <p:spPr>
          <a:xfrm>
            <a:off x="0" y="6657945"/>
            <a:ext cx="1364476" cy="200055"/>
          </a:xfrm>
          <a:prstGeom prst="rect">
            <a:avLst/>
          </a:prstGeom>
          <a:noFill/>
        </p:spPr>
        <p:txBody>
          <a:bodyPr wrap="none" rtlCol="0">
            <a:spAutoFit/>
          </a:bodyPr>
          <a:lstStyle/>
          <a:p>
            <a:r>
              <a:rPr lang="de-DE" sz="700" err="1"/>
              <a:t>Latest</a:t>
            </a:r>
            <a:r>
              <a:rPr lang="de-DE" sz="700"/>
              <a:t> </a:t>
            </a:r>
            <a:r>
              <a:rPr lang="de-DE" sz="700" err="1"/>
              <a:t>version</a:t>
            </a:r>
            <a:r>
              <a:rPr lang="de-DE" sz="700"/>
              <a:t>: Jan 30th 2024</a:t>
            </a:r>
            <a:endParaRPr lang="en-US" sz="700"/>
          </a:p>
        </p:txBody>
      </p:sp>
    </p:spTree>
    <p:extLst>
      <p:ext uri="{BB962C8B-B14F-4D97-AF65-F5344CB8AC3E}">
        <p14:creationId xmlns:p14="http://schemas.microsoft.com/office/powerpoint/2010/main" val="224365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56B0D19-A806-D8FB-1D8D-56638F4C13AA}"/>
              </a:ext>
            </a:extLst>
          </p:cNvPr>
          <p:cNvGraphicFramePr>
            <a:graphicFrameLocks noChangeAspect="1"/>
          </p:cNvGraphicFramePr>
          <p:nvPr>
            <p:custDataLst>
              <p:tags r:id="rId1"/>
            </p:custDataLst>
            <p:extLst>
              <p:ext uri="{D42A27DB-BD31-4B8C-83A1-F6EECF244321}">
                <p14:modId xmlns:p14="http://schemas.microsoft.com/office/powerpoint/2010/main" val="3774553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5" name="think-cell data - do not delete" hidden="1">
                        <a:extLst>
                          <a:ext uri="{FF2B5EF4-FFF2-40B4-BE49-F238E27FC236}">
                            <a16:creationId xmlns:a16="http://schemas.microsoft.com/office/drawing/2014/main" id="{356B0D19-A806-D8FB-1D8D-56638F4C13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sz="3200"/>
              <a:t>Neuwahl Vorstand / </a:t>
            </a:r>
            <a:r>
              <a:rPr lang="de-DE" sz="3200" err="1"/>
              <a:t>Kassenprüfer:innen</a:t>
            </a:r>
            <a:endParaRPr lang="en-US" sz="3600"/>
          </a:p>
        </p:txBody>
      </p:sp>
      <p:sp>
        <p:nvSpPr>
          <p:cNvPr id="3" name="Inhaltsplatzhalter 2"/>
          <p:cNvSpPr>
            <a:spLocks noGrp="1"/>
          </p:cNvSpPr>
          <p:nvPr>
            <p:ph sz="half" idx="1"/>
          </p:nvPr>
        </p:nvSpPr>
        <p:spPr>
          <a:xfrm>
            <a:off x="911258" y="1062872"/>
            <a:ext cx="10576874" cy="4928120"/>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a:buNone/>
            </a:pPr>
            <a:r>
              <a:rPr lang="de-DE" sz="1600">
                <a:latin typeface="Calibri"/>
                <a:cs typeface="Calibri"/>
              </a:rPr>
              <a:t>Nach Paragraph 11.2 der Vereinsordnung des PMI Germany Chapters sind durch die über 3300 Mitglieder (Stand Ende 2023) im April 2024 drei Vorstandsmitglieder (</a:t>
            </a:r>
            <a:r>
              <a:rPr lang="de-DE" sz="1600" err="1">
                <a:latin typeface="Calibri"/>
                <a:cs typeface="Calibri"/>
              </a:rPr>
              <a:t>Präsident:in</a:t>
            </a:r>
            <a:r>
              <a:rPr lang="de-DE" sz="1600">
                <a:latin typeface="Calibri"/>
                <a:cs typeface="Calibri"/>
              </a:rPr>
              <a:t>, VP Region West und VP Region Süd) des PMI Germany Chapters sowie zwei </a:t>
            </a:r>
            <a:r>
              <a:rPr lang="de-DE" sz="1600" err="1">
                <a:latin typeface="Calibri"/>
                <a:cs typeface="Calibri"/>
              </a:rPr>
              <a:t>Kassenprüfer:innen</a:t>
            </a:r>
            <a:r>
              <a:rPr lang="de-DE" sz="1600">
                <a:latin typeface="Calibri"/>
                <a:cs typeface="Calibri"/>
              </a:rPr>
              <a:t> für das Jahr 2023 neu bzw. wieder zu wählen. </a:t>
            </a:r>
            <a:br>
              <a:rPr lang="de-DE" sz="1600">
                <a:latin typeface="Calibri"/>
                <a:cs typeface="Calibri"/>
              </a:rPr>
            </a:br>
            <a:endParaRPr lang="de-DE" sz="1600">
              <a:latin typeface="Calibri"/>
              <a:cs typeface="Calibri"/>
            </a:endParaRPr>
          </a:p>
          <a:p>
            <a:pPr marL="0" indent="0">
              <a:lnSpc>
                <a:spcPct val="120000"/>
              </a:lnSpc>
              <a:spcBef>
                <a:spcPts val="600"/>
              </a:spcBef>
              <a:buNone/>
            </a:pPr>
            <a:r>
              <a:rPr lang="de-DE" sz="1600">
                <a:latin typeface="Calibri"/>
                <a:cs typeface="Calibri"/>
              </a:rPr>
              <a:t>Wenn Sie sich als </a:t>
            </a:r>
            <a:r>
              <a:rPr lang="de-DE" sz="1600" b="1" err="1">
                <a:latin typeface="Calibri"/>
                <a:cs typeface="Calibri"/>
              </a:rPr>
              <a:t>Kassenprüfer:in</a:t>
            </a:r>
            <a:r>
              <a:rPr lang="de-DE" sz="1600">
                <a:latin typeface="Calibri"/>
                <a:cs typeface="Calibri"/>
              </a:rPr>
              <a:t> bewerben, tragen Sie bitte hier nur Ihre</a:t>
            </a:r>
            <a:br>
              <a:rPr lang="de-DE" sz="1600">
                <a:latin typeface="Calibri"/>
                <a:cs typeface="Calibri"/>
              </a:rPr>
            </a:br>
            <a:r>
              <a:rPr lang="de-DE" sz="1600">
                <a:latin typeface="Calibri"/>
                <a:cs typeface="Calibri"/>
              </a:rPr>
              <a:t>PMI-Mitgliedsnummer ein:  </a:t>
            </a:r>
            <a:r>
              <a:rPr lang="de-DE" sz="1600">
                <a:solidFill>
                  <a:schemeClr val="tx1">
                    <a:lumMod val="50000"/>
                    <a:lumOff val="50000"/>
                  </a:schemeClr>
                </a:solidFill>
                <a:latin typeface="Calibri"/>
                <a:cs typeface="Calibri"/>
              </a:rPr>
              <a:t>…</a:t>
            </a:r>
            <a:r>
              <a:rPr lang="de-DE" sz="1600">
                <a:solidFill>
                  <a:schemeClr val="tx1">
                    <a:lumMod val="50000"/>
                    <a:lumOff val="50000"/>
                  </a:schemeClr>
                </a:solidFill>
                <a:highlight>
                  <a:srgbClr val="FFFF00"/>
                </a:highlight>
                <a:latin typeface="Calibri"/>
                <a:cs typeface="Calibri"/>
              </a:rPr>
              <a:t>Ihre PMI Mitgliedsnummer</a:t>
            </a:r>
            <a:r>
              <a:rPr lang="de-DE" sz="1600">
                <a:solidFill>
                  <a:schemeClr val="tx1">
                    <a:lumMod val="50000"/>
                    <a:lumOff val="50000"/>
                  </a:schemeClr>
                </a:solidFill>
                <a:latin typeface="Calibri"/>
                <a:cs typeface="Calibri"/>
              </a:rPr>
              <a:t>…</a:t>
            </a:r>
            <a:r>
              <a:rPr lang="de-DE" sz="1600">
                <a:latin typeface="Calibri"/>
                <a:cs typeface="Calibri"/>
              </a:rPr>
              <a:t>     Weitere Angaben sind dann nicht notwendig.</a:t>
            </a:r>
          </a:p>
          <a:p>
            <a:pPr marL="0" indent="0">
              <a:lnSpc>
                <a:spcPct val="120000"/>
              </a:lnSpc>
              <a:spcBef>
                <a:spcPts val="600"/>
              </a:spcBef>
              <a:buNone/>
            </a:pPr>
            <a:br>
              <a:rPr lang="de-DE" sz="1600">
                <a:latin typeface="Calibri"/>
                <a:cs typeface="Calibri"/>
              </a:rPr>
            </a:br>
            <a:r>
              <a:rPr lang="de-DE" sz="1600">
                <a:latin typeface="Calibri"/>
                <a:cs typeface="Calibri"/>
              </a:rPr>
              <a:t>Wenn Sie sich für ein </a:t>
            </a:r>
            <a:r>
              <a:rPr lang="de-DE" sz="1600" b="1">
                <a:latin typeface="Calibri"/>
                <a:cs typeface="Calibri"/>
              </a:rPr>
              <a:t>Vorstandsamt </a:t>
            </a:r>
            <a:r>
              <a:rPr lang="de-DE" sz="1600">
                <a:latin typeface="Calibri"/>
                <a:cs typeface="Calibri"/>
              </a:rPr>
              <a:t>bewerben, füllen Sie bitte die nachfolgenden PowerPoint-Seiten aussagekräftig aus. Wenn Sie auf der nachfolgenden Folie 3 mehrere Vorstandspositionen markieren, bitten wir Sie, die Folien 4, 5 und 6 nur für Ihre erste gewünschte Vorstandsposition auszufüllen.</a:t>
            </a:r>
          </a:p>
          <a:p>
            <a:pPr marL="0" indent="0">
              <a:lnSpc>
                <a:spcPct val="120000"/>
              </a:lnSpc>
              <a:spcBef>
                <a:spcPts val="0"/>
              </a:spcBef>
              <a:buNone/>
            </a:pPr>
            <a:endParaRPr lang="de-DE" sz="1600">
              <a:latin typeface="Calibri"/>
              <a:cs typeface="Calibri"/>
            </a:endParaRPr>
          </a:p>
          <a:p>
            <a:pPr marL="0" indent="0">
              <a:lnSpc>
                <a:spcPct val="120000"/>
              </a:lnSpc>
              <a:spcBef>
                <a:spcPts val="0"/>
              </a:spcBef>
              <a:buNone/>
            </a:pPr>
            <a:r>
              <a:rPr lang="de-DE" sz="1600">
                <a:latin typeface="Calibri"/>
                <a:cs typeface="Calibri"/>
              </a:rPr>
              <a:t>Bitte senden Sie diese Folien an folgende E-Mail: </a:t>
            </a:r>
            <a:r>
              <a:rPr lang="de-DE" sz="1600">
                <a:latin typeface="Calibri"/>
                <a:cs typeface="Calibri"/>
                <a:hlinkClick r:id="rId5"/>
              </a:rPr>
              <a:t>noko@pmi-gc.de</a:t>
            </a:r>
            <a:endParaRPr lang="de-DE" sz="1600">
              <a:latin typeface="Calibri"/>
              <a:cs typeface="Calibri"/>
            </a:endParaRPr>
          </a:p>
          <a:p>
            <a:pPr marL="0" indent="0">
              <a:lnSpc>
                <a:spcPct val="120000"/>
              </a:lnSpc>
              <a:spcBef>
                <a:spcPts val="0"/>
              </a:spcBef>
              <a:buNone/>
            </a:pPr>
            <a:r>
              <a:rPr lang="de-DE" sz="1600">
                <a:latin typeface="Calibri"/>
                <a:cs typeface="Calibri"/>
              </a:rPr>
              <a:t>Sie erhalten eine manuelle Eingangsbestätigung innerhalb von 48 Stunden.</a:t>
            </a:r>
          </a:p>
          <a:p>
            <a:pPr marL="0" indent="0">
              <a:lnSpc>
                <a:spcPct val="120000"/>
              </a:lnSpc>
              <a:spcBef>
                <a:spcPts val="0"/>
              </a:spcBef>
              <a:buNone/>
            </a:pPr>
            <a:endParaRPr lang="de-DE" sz="1600">
              <a:latin typeface="Calibri"/>
              <a:cs typeface="Calibri"/>
            </a:endParaRPr>
          </a:p>
          <a:p>
            <a:pPr marL="0" indent="0">
              <a:lnSpc>
                <a:spcPct val="120000"/>
              </a:lnSpc>
              <a:spcBef>
                <a:spcPts val="0"/>
              </a:spcBef>
              <a:buNone/>
            </a:pPr>
            <a:r>
              <a:rPr lang="de-DE" sz="1600">
                <a:latin typeface="Calibri"/>
                <a:cs typeface="Calibri"/>
              </a:rPr>
              <a:t>Für Ihre Bereitschaft zu kandidieren, sagen wir schon jetzt </a:t>
            </a:r>
            <a:r>
              <a:rPr lang="de-DE" sz="1600" b="1">
                <a:latin typeface="Calibri"/>
                <a:cs typeface="Calibri"/>
              </a:rPr>
              <a:t>vielen herzlichen Dank</a:t>
            </a:r>
            <a:r>
              <a:rPr lang="de-DE" sz="1600">
                <a:latin typeface="Calibri"/>
                <a:cs typeface="Calibri"/>
              </a:rPr>
              <a:t>! </a:t>
            </a:r>
            <a:endParaRPr lang="de-DE" sz="1600">
              <a:latin typeface="Calibri" panose="020F0502020204030204" pitchFamily="34" charset="0"/>
              <a:cs typeface="Calibri" panose="020F0502020204030204" pitchFamily="34" charset="0"/>
            </a:endParaRPr>
          </a:p>
          <a:p>
            <a:pPr marL="0" indent="0">
              <a:lnSpc>
                <a:spcPct val="120000"/>
              </a:lnSpc>
              <a:spcBef>
                <a:spcPts val="0"/>
              </a:spcBef>
              <a:buNone/>
            </a:pPr>
            <a:endParaRPr lang="de-DE"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426785"/>
      </p:ext>
    </p:extLst>
  </p:cSld>
  <p:clrMapOvr>
    <a:masterClrMapping/>
  </p:clrMapOvr>
  <p:transition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0BC5D6D-7A70-8355-AA52-222BEE299322}"/>
              </a:ext>
            </a:extLst>
          </p:cNvPr>
          <p:cNvGraphicFramePr>
            <a:graphicFrameLocks noChangeAspect="1"/>
          </p:cNvGraphicFramePr>
          <p:nvPr>
            <p:custDataLst>
              <p:tags r:id="rId1"/>
            </p:custDataLst>
            <p:extLst>
              <p:ext uri="{D42A27DB-BD31-4B8C-83A1-F6EECF244321}">
                <p14:modId xmlns:p14="http://schemas.microsoft.com/office/powerpoint/2010/main" val="1716110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7" name="think-cell data - do not delete" hidden="1">
                        <a:extLst>
                          <a:ext uri="{FF2B5EF4-FFF2-40B4-BE49-F238E27FC236}">
                            <a16:creationId xmlns:a16="http://schemas.microsoft.com/office/drawing/2014/main" id="{50BC5D6D-7A70-8355-AA52-222BEE2993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sz="3200"/>
              <a:t>Ich bewerbe mich für folgende(s) Vorstandsamt/ämter</a:t>
            </a:r>
            <a:endParaRPr lang="en-US" sz="3600"/>
          </a:p>
        </p:txBody>
      </p:sp>
      <p:sp>
        <p:nvSpPr>
          <p:cNvPr id="3" name="Inhaltsplatzhalter 2"/>
          <p:cNvSpPr>
            <a:spLocks noGrp="1"/>
          </p:cNvSpPr>
          <p:nvPr>
            <p:ph sz="half" idx="1"/>
          </p:nvPr>
        </p:nvSpPr>
        <p:spPr>
          <a:xfrm>
            <a:off x="914399" y="1989057"/>
            <a:ext cx="5368159" cy="3492102"/>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263525" indent="-263525">
              <a:lnSpc>
                <a:spcPct val="120000"/>
              </a:lnSpc>
              <a:spcBef>
                <a:spcPts val="0"/>
              </a:spcBef>
              <a:buFont typeface="Courier New" panose="02070309020205020404" pitchFamily="49" charset="0"/>
              <a:buChar char="o"/>
            </a:pPr>
            <a:r>
              <a:rPr lang="en-US" sz="2000" err="1">
                <a:latin typeface="Calibri" panose="020F0502020204030204" pitchFamily="34" charset="0"/>
                <a:cs typeface="Calibri" panose="020F0502020204030204" pitchFamily="34" charset="0"/>
              </a:rPr>
              <a:t>Vizepräsident:in</a:t>
            </a:r>
            <a:r>
              <a:rPr lang="en-US" sz="2000">
                <a:latin typeface="Calibri" panose="020F0502020204030204" pitchFamily="34" charset="0"/>
                <a:cs typeface="Calibri" panose="020F0502020204030204" pitchFamily="34" charset="0"/>
              </a:rPr>
              <a:t> Region West (VP Region West)</a:t>
            </a:r>
          </a:p>
          <a:p>
            <a:pPr marL="263525" indent="-263525">
              <a:lnSpc>
                <a:spcPct val="120000"/>
              </a:lnSpc>
              <a:spcBef>
                <a:spcPts val="0"/>
              </a:spcBef>
              <a:buFont typeface="Courier New" panose="02070309020205020404" pitchFamily="49" charset="0"/>
              <a:buChar char="o"/>
            </a:pPr>
            <a:r>
              <a:rPr lang="en-US" sz="2000" err="1">
                <a:latin typeface="Calibri" panose="020F0502020204030204" pitchFamily="34" charset="0"/>
                <a:cs typeface="Calibri" panose="020F0502020204030204" pitchFamily="34" charset="0"/>
              </a:rPr>
              <a:t>Vizepräsident:in</a:t>
            </a:r>
            <a:r>
              <a:rPr lang="en-US" sz="2000">
                <a:latin typeface="Calibri" panose="020F0502020204030204" pitchFamily="34" charset="0"/>
                <a:cs typeface="Calibri" panose="020F0502020204030204" pitchFamily="34" charset="0"/>
              </a:rPr>
              <a:t> Region Süd (VP Region Süd)</a:t>
            </a:r>
          </a:p>
          <a:p>
            <a:pPr marL="263525" indent="-263525">
              <a:lnSpc>
                <a:spcPct val="120000"/>
              </a:lnSpc>
              <a:spcBef>
                <a:spcPts val="0"/>
              </a:spcBef>
              <a:buFont typeface="Courier New" panose="02070309020205020404" pitchFamily="49" charset="0"/>
              <a:buChar char="o"/>
            </a:pPr>
            <a:r>
              <a:rPr lang="en-US" sz="2000" err="1">
                <a:latin typeface="Calibri" panose="020F0502020204030204" pitchFamily="34" charset="0"/>
                <a:cs typeface="Calibri" panose="020F0502020204030204" pitchFamily="34" charset="0"/>
              </a:rPr>
              <a:t>Präsident:in</a:t>
            </a:r>
            <a:r>
              <a:rPr lang="en-US" sz="2000">
                <a:latin typeface="Calibri" panose="020F0502020204030204" pitchFamily="34" charset="0"/>
                <a:cs typeface="Calibri" panose="020F0502020204030204" pitchFamily="34" charset="0"/>
              </a:rPr>
              <a:t> PMI Germany Chapter </a:t>
            </a:r>
          </a:p>
          <a:p>
            <a:pPr marL="0" indent="0">
              <a:lnSpc>
                <a:spcPct val="120000"/>
              </a:lnSpc>
              <a:spcBef>
                <a:spcPts val="0"/>
              </a:spcBef>
              <a:buNone/>
            </a:pPr>
            <a:endParaRPr lang="en-US" sz="2000">
              <a:latin typeface="Calibri" panose="020F0502020204030204" pitchFamily="34" charset="0"/>
              <a:cs typeface="Calibri" panose="020F0502020204030204" pitchFamily="34" charset="0"/>
            </a:endParaRPr>
          </a:p>
        </p:txBody>
      </p:sp>
      <p:sp>
        <p:nvSpPr>
          <p:cNvPr id="4" name="Inhaltsplatzhalter 3"/>
          <p:cNvSpPr>
            <a:spLocks noGrp="1"/>
          </p:cNvSpPr>
          <p:nvPr>
            <p:ph sz="half" idx="2"/>
          </p:nvPr>
        </p:nvSpPr>
        <p:spPr>
          <a:xfrm>
            <a:off x="6197600" y="1989057"/>
            <a:ext cx="5080000" cy="3492102"/>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263525" indent="-263525">
              <a:lnSpc>
                <a:spcPct val="120000"/>
              </a:lnSpc>
              <a:spcBef>
                <a:spcPts val="0"/>
              </a:spcBef>
              <a:buFont typeface="Courier New" panose="02070309020205020404" pitchFamily="49" charset="0"/>
              <a:buChar char="o"/>
            </a:pPr>
            <a:r>
              <a:rPr lang="en-US" sz="2000" err="1">
                <a:latin typeface="Calibri" panose="020F0502020204030204" pitchFamily="34" charset="0"/>
                <a:cs typeface="Calibri" panose="020F0502020204030204" pitchFamily="34" charset="0"/>
              </a:rPr>
              <a:t>Kassenprüfer:in</a:t>
            </a:r>
            <a:r>
              <a:rPr lang="en-US" sz="2000">
                <a:latin typeface="Calibri" panose="020F0502020204030204" pitchFamily="34" charset="0"/>
                <a:cs typeface="Calibri" panose="020F0502020204030204" pitchFamily="34" charset="0"/>
              </a:rPr>
              <a:t> (1 </a:t>
            </a:r>
            <a:r>
              <a:rPr lang="en-US" sz="2000" err="1">
                <a:latin typeface="Calibri" panose="020F0502020204030204" pitchFamily="34" charset="0"/>
                <a:cs typeface="Calibri" panose="020F0502020204030204" pitchFamily="34" charset="0"/>
              </a:rPr>
              <a:t>Jahr</a:t>
            </a:r>
            <a:r>
              <a:rPr lang="en-US" sz="2000">
                <a:latin typeface="Calibri" panose="020F0502020204030204" pitchFamily="34" charset="0"/>
                <a:cs typeface="Calibri" panose="020F0502020204030204" pitchFamily="34" charset="0"/>
              </a:rPr>
              <a:t>)</a:t>
            </a:r>
          </a:p>
          <a:p>
            <a:pPr marL="263525" indent="-263525">
              <a:lnSpc>
                <a:spcPct val="120000"/>
              </a:lnSpc>
              <a:spcBef>
                <a:spcPts val="0"/>
              </a:spcBef>
              <a:buFont typeface="Courier New" panose="02070309020205020404" pitchFamily="49" charset="0"/>
              <a:buChar char="o"/>
            </a:pPr>
            <a:r>
              <a:rPr lang="en-US" sz="2000" err="1">
                <a:latin typeface="Calibri" panose="020F0502020204030204" pitchFamily="34" charset="0"/>
                <a:cs typeface="Calibri" panose="020F0502020204030204" pitchFamily="34" charset="0"/>
              </a:rPr>
              <a:t>Kassenprüfer:in</a:t>
            </a:r>
            <a:r>
              <a:rPr lang="en-US" sz="2000">
                <a:latin typeface="Calibri" panose="020F0502020204030204" pitchFamily="34" charset="0"/>
                <a:cs typeface="Calibri" panose="020F0502020204030204" pitchFamily="34" charset="0"/>
              </a:rPr>
              <a:t> (2 Jahre)</a:t>
            </a:r>
          </a:p>
          <a:p>
            <a:pPr marL="263525" indent="-263525">
              <a:lnSpc>
                <a:spcPct val="120000"/>
              </a:lnSpc>
              <a:spcBef>
                <a:spcPts val="0"/>
              </a:spcBef>
              <a:buFont typeface="Courier New" panose="02070309020205020404" pitchFamily="49" charset="0"/>
              <a:buChar char="o"/>
            </a:pPr>
            <a:endParaRPr lang="en-US" sz="2000">
              <a:latin typeface="Calibri" panose="020F0502020204030204" pitchFamily="34" charset="0"/>
              <a:cs typeface="Calibri" panose="020F0502020204030204" pitchFamily="34" charset="0"/>
            </a:endParaRPr>
          </a:p>
        </p:txBody>
      </p:sp>
      <p:sp>
        <p:nvSpPr>
          <p:cNvPr id="5" name="Abgerundetes Rechteck 4"/>
          <p:cNvSpPr/>
          <p:nvPr/>
        </p:nvSpPr>
        <p:spPr>
          <a:xfrm>
            <a:off x="2197283" y="5214065"/>
            <a:ext cx="9734746" cy="1038582"/>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a:solidFill>
                  <a:srgbClr val="0070C0"/>
                </a:solidFill>
                <a:latin typeface="Arial"/>
                <a:cs typeface="Arial"/>
              </a:rPr>
              <a:t>Bitte den bevorzugten Vorstandsposten mit 1 angeben. Falls die Bereitschaft besteht, ggf. für weitere Vorstandsämter zu kandidieren, bitte in aufsteigender Reihenfolge 2, 3, … angeben (Die Reihenfolge ist und bleibt vertraulich und nur dem Nominierungskomitee bekannt). Bitte beachten Sie auch, dass gemäß Vereinsordnung unterschiedliche Laufzeiten (siehe VO 11.2) ausgeschrieben sind. Damit wird vermieden, bei einer nächsten Wahl erneut einen kompletten Vorstand wählen zu müssen.</a:t>
            </a:r>
            <a:endParaRPr lang="de-DE" sz="1100" i="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296417"/>
      </p:ext>
    </p:extLst>
  </p:cSld>
  <p:clrMapOvr>
    <a:masterClrMapping/>
  </p:clrMapOvr>
  <p:transition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8BA3CF8-D983-9570-2499-CCC00EAC8ACD}"/>
              </a:ext>
            </a:extLst>
          </p:cNvPr>
          <p:cNvGraphicFramePr>
            <a:graphicFrameLocks noChangeAspect="1"/>
          </p:cNvGraphicFramePr>
          <p:nvPr>
            <p:custDataLst>
              <p:tags r:id="rId1"/>
            </p:custDataLst>
            <p:extLst>
              <p:ext uri="{D42A27DB-BD31-4B8C-83A1-F6EECF244321}">
                <p14:modId xmlns:p14="http://schemas.microsoft.com/office/powerpoint/2010/main" val="1554245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3" name="think-cell data - do not delete" hidden="1">
                        <a:extLst>
                          <a:ext uri="{FF2B5EF4-FFF2-40B4-BE49-F238E27FC236}">
                            <a16:creationId xmlns:a16="http://schemas.microsoft.com/office/drawing/2014/main" id="{48BA3CF8-D983-9570-2499-CCC00EAC8A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914400" y="381000"/>
            <a:ext cx="9032318" cy="1066800"/>
          </a:xfrm>
        </p:spPr>
        <p:txBody>
          <a:bodyPr vert="horz"/>
          <a:lstStyle/>
          <a:p>
            <a:r>
              <a:rPr lang="de-DE" sz="3200"/>
              <a:t>Vorstandsamt </a:t>
            </a:r>
            <a:r>
              <a:rPr lang="de-DE" sz="2400">
                <a:highlight>
                  <a:srgbClr val="FFFF00"/>
                </a:highlight>
              </a:rPr>
              <a:t>(Titel des Vorstandamts)</a:t>
            </a:r>
            <a:endParaRPr lang="de-DE" sz="3600">
              <a:highlight>
                <a:srgbClr val="FFFF00"/>
              </a:highlight>
            </a:endParaRPr>
          </a:p>
        </p:txBody>
      </p:sp>
      <p:sp>
        <p:nvSpPr>
          <p:cNvPr id="9" name="Abgerundetes Rechteck 8"/>
          <p:cNvSpPr/>
          <p:nvPr/>
        </p:nvSpPr>
        <p:spPr>
          <a:xfrm>
            <a:off x="2000007" y="5354216"/>
            <a:ext cx="9491220" cy="851297"/>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a:solidFill>
                  <a:srgbClr val="0070C0"/>
                </a:solidFill>
                <a:latin typeface="Arial" panose="020B0604020202020204" pitchFamily="34" charset="0"/>
                <a:cs typeface="Arial" panose="020B0604020202020204" pitchFamily="34" charset="0"/>
              </a:rPr>
              <a:t>Bitte nutzen sie die mit „</a:t>
            </a:r>
            <a:r>
              <a:rPr lang="de-DE" sz="1100" b="1" i="1">
                <a:solidFill>
                  <a:srgbClr val="0070C0"/>
                </a:solidFill>
                <a:latin typeface="Arial" panose="020B0604020202020204" pitchFamily="34" charset="0"/>
                <a:cs typeface="Arial" panose="020B0604020202020204" pitchFamily="34" charset="0"/>
              </a:rPr>
              <a:t>Ihr Text</a:t>
            </a:r>
            <a:r>
              <a:rPr lang="de-DE" sz="1100" i="1">
                <a:solidFill>
                  <a:srgbClr val="0070C0"/>
                </a:solidFill>
                <a:latin typeface="Arial" panose="020B0604020202020204" pitchFamily="34" charset="0"/>
                <a:cs typeface="Arial" panose="020B0604020202020204" pitchFamily="34" charset="0"/>
              </a:rPr>
              <a:t>“ markierten Stellen um Ihre Information einzufügen.</a:t>
            </a:r>
            <a:r>
              <a:rPr lang="de-DE" sz="1100" i="1">
                <a:solidFill>
                  <a:srgbClr val="0070C0"/>
                </a:solidFill>
                <a:latin typeface="Arial"/>
                <a:cs typeface="Arial"/>
              </a:rPr>
              <a:t> Bitte fügen Sie ein aktuelles Foto (nicht älter als 6 Monate) bei, das für die Wahlausschreibung an die Mitglieder verwendet werden kann. Bitte beachten: Durch Weitergabe des Bildes erlauben Sie uns die Veröffentlichung im Rahmen der Ausschreibung und halten das PMI Germany Chapter e.V. von etwaigen Nutzungsansprüchen Dritter frei. </a:t>
            </a:r>
          </a:p>
        </p:txBody>
      </p:sp>
      <p:sp>
        <p:nvSpPr>
          <p:cNvPr id="7" name="Textfeld 6"/>
          <p:cNvSpPr txBox="1"/>
          <p:nvPr/>
        </p:nvSpPr>
        <p:spPr>
          <a:xfrm>
            <a:off x="2110871" y="6480962"/>
            <a:ext cx="2770310" cy="261610"/>
          </a:xfrm>
          <a:prstGeom prst="rect">
            <a:avLst/>
          </a:prstGeom>
          <a:noFill/>
        </p:spPr>
        <p:txBody>
          <a:bodyPr wrap="none" rtlCol="0">
            <a:spAutoFit/>
          </a:bodyPr>
          <a:lstStyle/>
          <a:p>
            <a:r>
              <a:rPr lang="de-DE" sz="1100">
                <a:solidFill>
                  <a:schemeClr val="bg2"/>
                </a:solidFill>
                <a:latin typeface="Arial" panose="020B0604020202020204" pitchFamily="34" charset="0"/>
                <a:cs typeface="Arial" panose="020B0604020202020204" pitchFamily="34" charset="0"/>
              </a:rPr>
              <a:t>* Keine Voraussetzung für die Kandidatur</a:t>
            </a:r>
          </a:p>
        </p:txBody>
      </p:sp>
      <p:graphicFrame>
        <p:nvGraphicFramePr>
          <p:cNvPr id="4" name="Table 3">
            <a:extLst>
              <a:ext uri="{FF2B5EF4-FFF2-40B4-BE49-F238E27FC236}">
                <a16:creationId xmlns:a16="http://schemas.microsoft.com/office/drawing/2014/main" id="{9A5612AC-477A-43C1-2BB5-AB2AFF753F1C}"/>
              </a:ext>
            </a:extLst>
          </p:cNvPr>
          <p:cNvGraphicFramePr>
            <a:graphicFrameLocks noGrp="1"/>
          </p:cNvGraphicFramePr>
          <p:nvPr>
            <p:extLst>
              <p:ext uri="{D42A27DB-BD31-4B8C-83A1-F6EECF244321}">
                <p14:modId xmlns:p14="http://schemas.microsoft.com/office/powerpoint/2010/main" val="1777271074"/>
              </p:ext>
            </p:extLst>
          </p:nvPr>
        </p:nvGraphicFramePr>
        <p:xfrm>
          <a:off x="1151562" y="1752075"/>
          <a:ext cx="5982317" cy="3136112"/>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3420275">
                  <a:extLst>
                    <a:ext uri="{9D8B030D-6E8A-4147-A177-3AD203B41FA5}">
                      <a16:colId xmlns:a16="http://schemas.microsoft.com/office/drawing/2014/main" val="1778431253"/>
                    </a:ext>
                  </a:extLst>
                </a:gridCol>
                <a:gridCol w="2562042">
                  <a:extLst>
                    <a:ext uri="{9D8B030D-6E8A-4147-A177-3AD203B41FA5}">
                      <a16:colId xmlns:a16="http://schemas.microsoft.com/office/drawing/2014/main" val="3398013835"/>
                    </a:ext>
                  </a:extLst>
                </a:gridCol>
              </a:tblGrid>
              <a:tr h="393682">
                <a:tc>
                  <a:txBody>
                    <a:bodyPr/>
                    <a:lstStyle/>
                    <a:p>
                      <a:pPr marL="285750" marR="0" lvl="0" indent="-285750" algn="l" defTabSz="121917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de-DE" sz="1600">
                          <a:latin typeface="Calibri Light" panose="020F0302020204030204" pitchFamily="34" charset="0"/>
                          <a:ea typeface="Calibri Light" panose="020F0302020204030204" pitchFamily="34" charset="0"/>
                          <a:cs typeface="Calibri Light" panose="020F0302020204030204" pitchFamily="34" charset="0"/>
                        </a:rPr>
                        <a:t>PMI Mitglied seit:</a:t>
                      </a:r>
                      <a:endParaRPr lang="en-US"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7126005"/>
                  </a:ext>
                </a:extLst>
              </a:tr>
              <a:tr h="404548">
                <a:tc>
                  <a:txBody>
                    <a:bodyPr/>
                    <a:lstStyle/>
                    <a:p>
                      <a:pPr marL="285750" indent="-285750">
                        <a:buClr>
                          <a:srgbClr val="0070C0"/>
                        </a:buClr>
                        <a:buFont typeface="Arial" panose="020B0604020202020204" pitchFamily="34" charset="0"/>
                        <a:buChar char="•"/>
                      </a:pPr>
                      <a:r>
                        <a:rPr lang="en-US" sz="1600">
                          <a:latin typeface="Calibri Light" panose="020F0302020204030204" pitchFamily="34" charset="0"/>
                          <a:ea typeface="Calibri Light" panose="020F0302020204030204" pitchFamily="34" charset="0"/>
                          <a:cs typeface="Calibri Light" panose="020F0302020204030204" pitchFamily="34" charset="0"/>
                        </a:rPr>
                        <a:t>Chapter </a:t>
                      </a:r>
                      <a:r>
                        <a:rPr lang="en-US" sz="1600" err="1">
                          <a:latin typeface="Calibri Light" panose="020F0302020204030204" pitchFamily="34" charset="0"/>
                          <a:ea typeface="Calibri Light" panose="020F0302020204030204" pitchFamily="34" charset="0"/>
                          <a:cs typeface="Calibri Light" panose="020F0302020204030204" pitchFamily="34" charset="0"/>
                        </a:rPr>
                        <a:t>Mitglied</a:t>
                      </a:r>
                      <a:r>
                        <a:rPr lang="en-US" sz="1600">
                          <a:latin typeface="Calibri Light" panose="020F0302020204030204" pitchFamily="34" charset="0"/>
                          <a:ea typeface="Calibri Light" panose="020F0302020204030204" pitchFamily="34" charset="0"/>
                          <a:cs typeface="Calibri Light" panose="020F0302020204030204" pitchFamily="34" charset="0"/>
                        </a:rPr>
                        <a:t> </a:t>
                      </a:r>
                      <a:r>
                        <a:rPr lang="en-US" sz="1600" err="1">
                          <a:latin typeface="Calibri Light" panose="020F0302020204030204" pitchFamily="34" charset="0"/>
                          <a:ea typeface="Calibri Light" panose="020F0302020204030204" pitchFamily="34" charset="0"/>
                          <a:cs typeface="Calibri Light" panose="020F0302020204030204" pitchFamily="34" charset="0"/>
                        </a:rPr>
                        <a:t>seit</a:t>
                      </a:r>
                      <a:r>
                        <a:rPr lang="en-US" sz="1600">
                          <a:latin typeface="Calibri Light" panose="020F0302020204030204" pitchFamily="34" charset="0"/>
                          <a:ea typeface="Calibri Light" panose="020F0302020204030204" pitchFamily="34" charset="0"/>
                          <a:cs typeface="Calibri Light" panose="020F0302020204030204" pitchFamily="34" charset="0"/>
                        </a:rPr>
                        <a: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585134"/>
                  </a:ext>
                </a:extLst>
              </a:tr>
              <a:tr h="416133">
                <a:tc>
                  <a:txBody>
                    <a:bodyPr/>
                    <a:lstStyle/>
                    <a:p>
                      <a:pPr marL="285750" marR="0" lvl="0" indent="-285750" algn="l" defTabSz="121917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de-DE" sz="1600">
                          <a:latin typeface="Calibri Light" panose="020F0302020204030204" pitchFamily="34" charset="0"/>
                          <a:ea typeface="Calibri Light" panose="020F0302020204030204" pitchFamily="34" charset="0"/>
                          <a:cs typeface="Calibri Light" panose="020F0302020204030204" pitchFamily="34" charset="0"/>
                        </a:rPr>
                        <a:t>PMI-Zertifizierungen:</a:t>
                      </a:r>
                      <a:endParaRPr lang="en-US"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345056"/>
                  </a:ext>
                </a:extLst>
              </a:tr>
              <a:tr h="447543">
                <a:tc>
                  <a:txBody>
                    <a:bodyPr/>
                    <a:lstStyle/>
                    <a:p>
                      <a:pPr marL="285750" indent="-285750">
                        <a:buClr>
                          <a:srgbClr val="0070C0"/>
                        </a:buClr>
                        <a:buFont typeface="Arial" panose="020B0604020202020204" pitchFamily="34" charset="0"/>
                        <a:buChar char="•"/>
                      </a:pPr>
                      <a:r>
                        <a:rPr lang="de-DE" sz="1600">
                          <a:latin typeface="Calibri Light" panose="020F0302020204030204" pitchFamily="34" charset="0"/>
                          <a:ea typeface="Calibri Light" panose="020F0302020204030204" pitchFamily="34" charset="0"/>
                          <a:cs typeface="Calibri Light" panose="020F0302020204030204" pitchFamily="34" charset="0"/>
                        </a:rPr>
                        <a:t>Erfahrung im Projektmanagement (in Jahren):</a:t>
                      </a:r>
                      <a:endParaRPr lang="en-US"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6183994"/>
                  </a:ext>
                </a:extLst>
              </a:tr>
              <a:tr h="447543">
                <a:tc>
                  <a:txBody>
                    <a:bodyPr/>
                    <a:lstStyle/>
                    <a:p>
                      <a:pPr marL="285750" indent="-285750">
                        <a:buClr>
                          <a:srgbClr val="0070C0"/>
                        </a:buClr>
                        <a:buFont typeface="Arial" panose="020B0604020202020204" pitchFamily="34" charset="0"/>
                        <a:buChar char="•"/>
                      </a:pPr>
                      <a:r>
                        <a:rPr lang="de-DE" sz="1600">
                          <a:latin typeface="Calibri Light" panose="020F0302020204030204" pitchFamily="34" charset="0"/>
                          <a:ea typeface="Calibri Light" panose="020F0302020204030204" pitchFamily="34" charset="0"/>
                          <a:cs typeface="Calibri Light" panose="020F0302020204030204" pitchFamily="34" charset="0"/>
                        </a:rPr>
                        <a:t>Email:</a:t>
                      </a:r>
                      <a:endParaRPr lang="en-US"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233255"/>
                  </a:ext>
                </a:extLst>
              </a:tr>
              <a:tr h="447543">
                <a:tc>
                  <a:txBody>
                    <a:bodyPr/>
                    <a:lstStyle/>
                    <a:p>
                      <a:pPr marL="285750" indent="-285750">
                        <a:buClr>
                          <a:srgbClr val="0070C0"/>
                        </a:buClr>
                        <a:buFont typeface="Arial" panose="020B0604020202020204" pitchFamily="34" charset="0"/>
                        <a:buChar char="•"/>
                      </a:pPr>
                      <a:r>
                        <a:rPr lang="de-DE" sz="1600">
                          <a:latin typeface="Calibri Light" panose="020F0302020204030204" pitchFamily="34" charset="0"/>
                          <a:ea typeface="Calibri Light" panose="020F0302020204030204" pitchFamily="34" charset="0"/>
                          <a:cs typeface="Calibri Light" panose="020F0302020204030204" pitchFamily="34" charset="0"/>
                        </a:rPr>
                        <a:t>Wohnort:</a:t>
                      </a:r>
                      <a:endParaRPr lang="en-US"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985218"/>
                  </a:ext>
                </a:extLst>
              </a:tr>
              <a:tr h="447543">
                <a:tc>
                  <a:txBody>
                    <a:bodyPr/>
                    <a:lstStyle/>
                    <a:p>
                      <a:pPr marL="285750" indent="-285750">
                        <a:buClr>
                          <a:srgbClr val="0070C0"/>
                        </a:buClr>
                        <a:buFont typeface="Arial" panose="020B0604020202020204" pitchFamily="34" charset="0"/>
                        <a:buChar char="•"/>
                      </a:pPr>
                      <a:r>
                        <a:rPr lang="en-US" sz="1600" err="1">
                          <a:latin typeface="Calibri Light" panose="020F0302020204030204" pitchFamily="34" charset="0"/>
                          <a:ea typeface="Calibri Light" panose="020F0302020204030204" pitchFamily="34" charset="0"/>
                          <a:cs typeface="Calibri Light" panose="020F0302020204030204" pitchFamily="34" charset="0"/>
                        </a:rPr>
                        <a:t>Ausbildung</a:t>
                      </a:r>
                      <a:r>
                        <a:rPr lang="en-US" sz="1600">
                          <a:latin typeface="Calibri Light" panose="020F0302020204030204" pitchFamily="34" charset="0"/>
                          <a:ea typeface="Calibri Light" panose="020F0302020204030204" pitchFamily="34" charset="0"/>
                          <a:cs typeface="Calibri Light" panose="020F0302020204030204" pitchFamily="34" charset="0"/>
                        </a:rPr>
                        <a: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229220"/>
                  </a:ext>
                </a:extLst>
              </a:tr>
            </a:tbl>
          </a:graphicData>
        </a:graphic>
      </p:graphicFrame>
      <p:sp>
        <p:nvSpPr>
          <p:cNvPr id="5" name="Rectangle 4">
            <a:extLst>
              <a:ext uri="{FF2B5EF4-FFF2-40B4-BE49-F238E27FC236}">
                <a16:creationId xmlns:a16="http://schemas.microsoft.com/office/drawing/2014/main" id="{6074F0B7-B028-3D2A-B9B6-7FD5B88BCB6C}"/>
              </a:ext>
            </a:extLst>
          </p:cNvPr>
          <p:cNvSpPr>
            <a:spLocks noGrp="1" noRot="1" noMove="1" noResize="1" noEditPoints="1" noAdjustHandles="1" noChangeArrowheads="1" noChangeShapeType="1"/>
          </p:cNvSpPr>
          <p:nvPr/>
        </p:nvSpPr>
        <p:spPr bwMode="auto">
          <a:xfrm>
            <a:off x="8287338" y="1752075"/>
            <a:ext cx="2614440" cy="27019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a:ln>
                  <a:noFill/>
                </a:ln>
                <a:solidFill>
                  <a:schemeClr val="bg1">
                    <a:lumMod val="75000"/>
                  </a:schemeClr>
                </a:solidFill>
                <a:effectLst/>
                <a:latin typeface="Times" charset="0"/>
              </a:rPr>
              <a:t>Foto</a:t>
            </a:r>
            <a:endParaRPr kumimoji="0" lang="en-US" b="0" i="0" u="none" strike="noStrike" cap="none" normalizeH="0" baseline="0">
              <a:ln>
                <a:noFill/>
              </a:ln>
              <a:solidFill>
                <a:schemeClr val="bg1">
                  <a:lumMod val="75000"/>
                </a:schemeClr>
              </a:solidFill>
              <a:effectLst/>
              <a:latin typeface="Times" charset="0"/>
            </a:endParaRPr>
          </a:p>
        </p:txBody>
      </p:sp>
    </p:spTree>
    <p:extLst>
      <p:ext uri="{BB962C8B-B14F-4D97-AF65-F5344CB8AC3E}">
        <p14:creationId xmlns:p14="http://schemas.microsoft.com/office/powerpoint/2010/main" val="4005642930"/>
      </p:ext>
    </p:extLst>
  </p:cSld>
  <p:clrMapOvr>
    <a:masterClrMapping/>
  </p:clrMapOvr>
  <p:transition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8BA3CF8-D983-9570-2499-CCC00EAC8A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3" name="think-cell data - do not delete" hidden="1">
                        <a:extLst>
                          <a:ext uri="{FF2B5EF4-FFF2-40B4-BE49-F238E27FC236}">
                            <a16:creationId xmlns:a16="http://schemas.microsoft.com/office/drawing/2014/main" id="{48BA3CF8-D983-9570-2499-CCC00EAC8A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914400" y="381000"/>
            <a:ext cx="9032318" cy="1066800"/>
          </a:xfrm>
        </p:spPr>
        <p:txBody>
          <a:bodyPr vert="horz"/>
          <a:lstStyle/>
          <a:p>
            <a:r>
              <a:rPr lang="de-DE" sz="3200"/>
              <a:t>Vorstandsamt </a:t>
            </a:r>
            <a:r>
              <a:rPr lang="de-DE" sz="2400">
                <a:highlight>
                  <a:srgbClr val="FFFF00"/>
                </a:highlight>
              </a:rPr>
              <a:t>(Titel des Vorstandamts)</a:t>
            </a:r>
            <a:endParaRPr lang="de-DE" sz="3600">
              <a:highlight>
                <a:srgbClr val="FFFF00"/>
              </a:highlight>
            </a:endParaRPr>
          </a:p>
        </p:txBody>
      </p:sp>
      <p:sp>
        <p:nvSpPr>
          <p:cNvPr id="9" name="Abgerundetes Rechteck 8"/>
          <p:cNvSpPr/>
          <p:nvPr/>
        </p:nvSpPr>
        <p:spPr>
          <a:xfrm>
            <a:off x="1991130" y="5451870"/>
            <a:ext cx="9491220" cy="851297"/>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a:solidFill>
                  <a:srgbClr val="0070C0"/>
                </a:solidFill>
                <a:latin typeface="Arial" panose="020B0604020202020204" pitchFamily="34" charset="0"/>
                <a:cs typeface="Arial" panose="020B0604020202020204" pitchFamily="34" charset="0"/>
              </a:rPr>
              <a:t>Bitte nutzen sie die mit „</a:t>
            </a:r>
            <a:r>
              <a:rPr lang="de-DE" sz="1100" b="1" i="1">
                <a:solidFill>
                  <a:srgbClr val="0070C0"/>
                </a:solidFill>
                <a:latin typeface="Arial" panose="020B0604020202020204" pitchFamily="34" charset="0"/>
                <a:cs typeface="Arial" panose="020B0604020202020204" pitchFamily="34" charset="0"/>
              </a:rPr>
              <a:t>Ihr Text</a:t>
            </a:r>
            <a:r>
              <a:rPr lang="de-DE" sz="1100" i="1">
                <a:solidFill>
                  <a:srgbClr val="0070C0"/>
                </a:solidFill>
                <a:latin typeface="Arial" panose="020B0604020202020204" pitchFamily="34" charset="0"/>
                <a:cs typeface="Arial" panose="020B0604020202020204" pitchFamily="34" charset="0"/>
              </a:rPr>
              <a:t>“ markierten Stellen um Ihre Information einzufügen.</a:t>
            </a:r>
            <a:r>
              <a:rPr lang="de-DE" sz="1100" i="1">
                <a:solidFill>
                  <a:srgbClr val="0070C0"/>
                </a:solidFill>
                <a:latin typeface="Arial"/>
                <a:cs typeface="Arial"/>
              </a:rPr>
              <a:t> Bitte fügen Sie ein aktuelles Foto (nicht älter als 6 Monate) bei, das für die Wahlausschreibung an die Mitglieder verwendet werden kann. Bitte beachten: Durch Weitergabe des Bildes erlauben Sie uns die Veröffentlichung im Rahmen der Ausschreibung und halten das PMI Germany Chapter e.V. von etwaigen Nutzungsansprüchen Dritter frei. </a:t>
            </a:r>
          </a:p>
        </p:txBody>
      </p:sp>
      <p:sp>
        <p:nvSpPr>
          <p:cNvPr id="7" name="Textfeld 6"/>
          <p:cNvSpPr txBox="1"/>
          <p:nvPr/>
        </p:nvSpPr>
        <p:spPr>
          <a:xfrm>
            <a:off x="2110871" y="6480962"/>
            <a:ext cx="2770310" cy="261610"/>
          </a:xfrm>
          <a:prstGeom prst="rect">
            <a:avLst/>
          </a:prstGeom>
          <a:noFill/>
        </p:spPr>
        <p:txBody>
          <a:bodyPr wrap="none" rtlCol="0">
            <a:spAutoFit/>
          </a:bodyPr>
          <a:lstStyle/>
          <a:p>
            <a:r>
              <a:rPr lang="de-DE" sz="1100">
                <a:solidFill>
                  <a:schemeClr val="bg2"/>
                </a:solidFill>
                <a:latin typeface="Arial" panose="020B0604020202020204" pitchFamily="34" charset="0"/>
                <a:cs typeface="Arial" panose="020B0604020202020204" pitchFamily="34" charset="0"/>
              </a:rPr>
              <a:t>* Keine Voraussetzung für die Kandidatur</a:t>
            </a:r>
          </a:p>
        </p:txBody>
      </p:sp>
      <p:graphicFrame>
        <p:nvGraphicFramePr>
          <p:cNvPr id="12" name="Table 11">
            <a:extLst>
              <a:ext uri="{FF2B5EF4-FFF2-40B4-BE49-F238E27FC236}">
                <a16:creationId xmlns:a16="http://schemas.microsoft.com/office/drawing/2014/main" id="{C25F220D-2652-F0FA-50EE-02AE1861B86A}"/>
              </a:ext>
            </a:extLst>
          </p:cNvPr>
          <p:cNvGraphicFramePr>
            <a:graphicFrameLocks noGrp="1" noDrilldown="1" noMove="1" noResize="1"/>
          </p:cNvGraphicFramePr>
          <p:nvPr>
            <p:extLst>
              <p:ext uri="{D42A27DB-BD31-4B8C-83A1-F6EECF244321}">
                <p14:modId xmlns:p14="http://schemas.microsoft.com/office/powerpoint/2010/main" val="3564305418"/>
              </p:ext>
            </p:extLst>
          </p:nvPr>
        </p:nvGraphicFramePr>
        <p:xfrm>
          <a:off x="914400" y="1272682"/>
          <a:ext cx="4687410" cy="3526504"/>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687410">
                  <a:extLst>
                    <a:ext uri="{9D8B030D-6E8A-4147-A177-3AD203B41FA5}">
                      <a16:colId xmlns:a16="http://schemas.microsoft.com/office/drawing/2014/main" val="1778431253"/>
                    </a:ext>
                  </a:extLst>
                </a:gridCol>
              </a:tblGrid>
              <a:tr h="365760">
                <a:tc>
                  <a:txBody>
                    <a:bodyPr/>
                    <a:lstStyle/>
                    <a:p>
                      <a:pPr marL="285750" indent="-285750">
                        <a:buClr>
                          <a:srgbClr val="0070C0"/>
                        </a:buClr>
                        <a:buFont typeface="Arial" panose="020B0604020202020204" pitchFamily="34" charset="0"/>
                        <a:buChar char="•"/>
                      </a:pPr>
                      <a:r>
                        <a:rPr lang="de-DE" sz="1800" b="1">
                          <a:solidFill>
                            <a:schemeClr val="tx1">
                              <a:lumMod val="50000"/>
                              <a:lumOff val="50000"/>
                            </a:schemeClr>
                          </a:solidFill>
                          <a:latin typeface="Calibri Light"/>
                          <a:ea typeface="Calibri Light" panose="020F0302020204030204" pitchFamily="34" charset="0"/>
                          <a:cs typeface="Calibri Light"/>
                        </a:rPr>
                        <a:t>Berufserfahrung:</a:t>
                      </a:r>
                      <a:endParaRPr lang="en-US" sz="1800" b="1">
                        <a:solidFill>
                          <a:schemeClr val="tx1">
                            <a:lumMod val="50000"/>
                            <a:lumOff val="50000"/>
                          </a:schemeClr>
                        </a:solidFill>
                        <a:latin typeface="Calibri Light"/>
                        <a:ea typeface="Calibri Light" panose="020F0302020204030204" pitchFamily="34" charset="0"/>
                        <a:cs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3160744">
                <a:tc>
                  <a:txBody>
                    <a:bodyPr/>
                    <a:lstStyle/>
                    <a:p>
                      <a:endParaRPr lang="de-DE" sz="1600">
                        <a:solidFill>
                          <a:schemeClr val="tx1">
                            <a:lumMod val="50000"/>
                            <a:lumOff val="50000"/>
                          </a:schemeClr>
                        </a:solidFill>
                        <a:latin typeface="Calibri Light"/>
                        <a:ea typeface="Calibri Light" panose="020F0302020204030204" pitchFamily="34" charset="0"/>
                        <a:cs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sp>
        <p:nvSpPr>
          <p:cNvPr id="6" name="TextBox 5">
            <a:extLst>
              <a:ext uri="{FF2B5EF4-FFF2-40B4-BE49-F238E27FC236}">
                <a16:creationId xmlns:a16="http://schemas.microsoft.com/office/drawing/2014/main" id="{ECFEC52C-6660-ADD2-75B2-DBD4576DFD01}"/>
              </a:ext>
            </a:extLst>
          </p:cNvPr>
          <p:cNvSpPr txBox="1"/>
          <p:nvPr/>
        </p:nvSpPr>
        <p:spPr>
          <a:xfrm>
            <a:off x="1154167" y="1738161"/>
            <a:ext cx="3727014" cy="615553"/>
          </a:xfrm>
          <a:prstGeom prst="rect">
            <a:avLst/>
          </a:prstGeom>
          <a:noFill/>
        </p:spPr>
        <p:txBody>
          <a:bodyPr wrap="square" rtlCol="0">
            <a:spAutoFit/>
          </a:bodyPr>
          <a:lstStyle/>
          <a:p>
            <a:r>
              <a:rPr lang="de-DE"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Ihr Text…</a:t>
            </a:r>
            <a:endParaRPr lang="en-US"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endParaRPr lang="en-US"/>
          </a:p>
        </p:txBody>
      </p:sp>
      <p:graphicFrame>
        <p:nvGraphicFramePr>
          <p:cNvPr id="8" name="Table 7">
            <a:extLst>
              <a:ext uri="{FF2B5EF4-FFF2-40B4-BE49-F238E27FC236}">
                <a16:creationId xmlns:a16="http://schemas.microsoft.com/office/drawing/2014/main" id="{3E716F9F-E321-2D88-2D3B-92BF7615F338}"/>
              </a:ext>
            </a:extLst>
          </p:cNvPr>
          <p:cNvGraphicFramePr>
            <a:graphicFrameLocks noGrp="1" noDrilldown="1" noMove="1" noResize="1"/>
          </p:cNvGraphicFramePr>
          <p:nvPr>
            <p:extLst>
              <p:ext uri="{D42A27DB-BD31-4B8C-83A1-F6EECF244321}">
                <p14:modId xmlns:p14="http://schemas.microsoft.com/office/powerpoint/2010/main" val="1059139252"/>
              </p:ext>
            </p:extLst>
          </p:nvPr>
        </p:nvGraphicFramePr>
        <p:xfrm>
          <a:off x="6001304" y="1272682"/>
          <a:ext cx="4687409" cy="3526504"/>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687409">
                  <a:extLst>
                    <a:ext uri="{9D8B030D-6E8A-4147-A177-3AD203B41FA5}">
                      <a16:colId xmlns:a16="http://schemas.microsoft.com/office/drawing/2014/main" val="1778431253"/>
                    </a:ext>
                  </a:extLst>
                </a:gridCol>
              </a:tblGrid>
              <a:tr h="365760">
                <a:tc>
                  <a:txBody>
                    <a:bodyPr/>
                    <a:lstStyle/>
                    <a:p>
                      <a:pPr marL="285750" indent="-285750">
                        <a:buClr>
                          <a:srgbClr val="0070C0"/>
                        </a:buClr>
                        <a:buFont typeface="Arial" panose="020B0604020202020204" pitchFamily="34" charset="0"/>
                        <a:buChar char="•"/>
                      </a:pPr>
                      <a:r>
                        <a:rPr lang="de-DE" sz="1800" b="1">
                          <a:solidFill>
                            <a:schemeClr val="tx1">
                              <a:lumMod val="50000"/>
                              <a:lumOff val="50000"/>
                            </a:schemeClr>
                          </a:solidFill>
                          <a:latin typeface="Calibri Light"/>
                          <a:ea typeface="Calibri Light" panose="020F0302020204030204" pitchFamily="34" charset="0"/>
                          <a:cs typeface="Calibri Light"/>
                        </a:rPr>
                        <a:t>PMI-Chapter Erfahrung:</a:t>
                      </a:r>
                      <a:endParaRPr lang="en-US" sz="1800" b="1">
                        <a:solidFill>
                          <a:schemeClr val="tx1">
                            <a:lumMod val="50000"/>
                            <a:lumOff val="50000"/>
                          </a:schemeClr>
                        </a:solidFill>
                        <a:latin typeface="Calibri Light"/>
                        <a:ea typeface="Calibri Light" panose="020F0302020204030204" pitchFamily="34" charset="0"/>
                        <a:cs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3160744">
                <a:tc>
                  <a:txBody>
                    <a:bodyPr/>
                    <a:lstStyle/>
                    <a:p>
                      <a:endParaRPr lang="de-DE" sz="1600">
                        <a:solidFill>
                          <a:schemeClr val="tx1">
                            <a:lumMod val="50000"/>
                            <a:lumOff val="50000"/>
                          </a:schemeClr>
                        </a:solidFill>
                        <a:latin typeface="Calibri Light"/>
                        <a:ea typeface="Calibri Light" panose="020F0302020204030204" pitchFamily="34" charset="0"/>
                        <a:cs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sp>
        <p:nvSpPr>
          <p:cNvPr id="10" name="TextBox 9">
            <a:extLst>
              <a:ext uri="{FF2B5EF4-FFF2-40B4-BE49-F238E27FC236}">
                <a16:creationId xmlns:a16="http://schemas.microsoft.com/office/drawing/2014/main" id="{53CC32E8-B7FC-FAC4-D73A-370F1F4219DD}"/>
              </a:ext>
            </a:extLst>
          </p:cNvPr>
          <p:cNvSpPr txBox="1"/>
          <p:nvPr/>
        </p:nvSpPr>
        <p:spPr>
          <a:xfrm>
            <a:off x="6219704" y="1780654"/>
            <a:ext cx="3727014" cy="615553"/>
          </a:xfrm>
          <a:prstGeom prst="rect">
            <a:avLst/>
          </a:prstGeom>
          <a:noFill/>
        </p:spPr>
        <p:txBody>
          <a:bodyPr wrap="square" rtlCol="0">
            <a:spAutoFit/>
          </a:bodyPr>
          <a:lstStyle/>
          <a:p>
            <a:r>
              <a:rPr lang="de-DE"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Ihr Text…</a:t>
            </a:r>
            <a:endParaRPr lang="en-US"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endParaRPr lang="en-US"/>
          </a:p>
        </p:txBody>
      </p:sp>
    </p:spTree>
    <p:extLst>
      <p:ext uri="{BB962C8B-B14F-4D97-AF65-F5344CB8AC3E}">
        <p14:creationId xmlns:p14="http://schemas.microsoft.com/office/powerpoint/2010/main" val="535722650"/>
      </p:ext>
    </p:extLst>
  </p:cSld>
  <p:clrMapOvr>
    <a:masterClrMapping/>
  </p:clrMapOvr>
  <p:transition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3573BFD-B148-8C18-12DD-00F9E1AAFA0F}"/>
              </a:ext>
            </a:extLst>
          </p:cNvPr>
          <p:cNvGraphicFramePr>
            <a:graphicFrameLocks noChangeAspect="1"/>
          </p:cNvGraphicFramePr>
          <p:nvPr>
            <p:custDataLst>
              <p:tags r:id="rId1"/>
            </p:custDataLst>
            <p:extLst>
              <p:ext uri="{D42A27DB-BD31-4B8C-83A1-F6EECF244321}">
                <p14:modId xmlns:p14="http://schemas.microsoft.com/office/powerpoint/2010/main" val="3850210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45" imgH="245" progId="TCLayout.ActiveDocument.1">
                  <p:embed/>
                </p:oleObj>
              </mc:Choice>
              <mc:Fallback>
                <p:oleObj name="think-cell Slide" r:id="rId4" imgW="245" imgH="245" progId="TCLayout.ActiveDocument.1">
                  <p:embed/>
                  <p:pic>
                    <p:nvPicPr>
                      <p:cNvPr id="2" name="think-cell data - do not delete" hidden="1">
                        <a:extLst>
                          <a:ext uri="{FF2B5EF4-FFF2-40B4-BE49-F238E27FC236}">
                            <a16:creationId xmlns:a16="http://schemas.microsoft.com/office/drawing/2014/main" id="{13573BFD-B148-8C18-12DD-00F9E1AAFA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Inhaltsplatzhalter 7"/>
          <p:cNvSpPr txBox="1">
            <a:spLocks noGrp="1" noRot="1" noMove="1" noResize="1" noEditPoints="1" noAdjustHandles="1" noChangeArrowheads="1" noChangeShapeType="1"/>
          </p:cNvSpPr>
          <p:nvPr/>
        </p:nvSpPr>
        <p:spPr bwMode="auto">
          <a:xfrm>
            <a:off x="914308" y="1032190"/>
            <a:ext cx="9296400"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9388" indent="-179388" fontAlgn="base">
              <a:lnSpc>
                <a:spcPct val="100000"/>
              </a:lnSpc>
              <a:spcBef>
                <a:spcPts val="0"/>
              </a:spcBef>
              <a:spcAft>
                <a:spcPct val="0"/>
              </a:spcAft>
              <a:buClr>
                <a:srgbClr val="007AC2"/>
              </a:buClr>
              <a:buChar char="•"/>
              <a:defRPr sz="2000" b="1">
                <a:solidFill>
                  <a:srgbClr val="455560"/>
                </a:solidFill>
                <a:latin typeface="Avenir Next LT Pro Light" panose="020B0604020202020204" pitchFamily="34" charset="0"/>
                <a:cs typeface="Courier New" panose="02070309020205020404" pitchFamily="49" charset="0"/>
              </a:defRPr>
            </a:lvl1pPr>
            <a:lvl2pPr marL="538163" lvl="1" indent="-182563" fontAlgn="base">
              <a:lnSpc>
                <a:spcPct val="100000"/>
              </a:lnSpc>
              <a:spcBef>
                <a:spcPts val="0"/>
              </a:spcBef>
              <a:spcAft>
                <a:spcPct val="0"/>
              </a:spcAft>
              <a:buChar char="–"/>
              <a:defRPr sz="2000" i="1">
                <a:solidFill>
                  <a:srgbClr val="0070C0"/>
                </a:solidFill>
                <a:latin typeface="Avenir Next LT Pro Light" panose="020B0604020202020204" pitchFamily="34" charset="0"/>
                <a:cs typeface="Courier New" panose="02070309020205020404" pitchFamily="49" charset="0"/>
              </a:defRPr>
            </a:lvl2pPr>
            <a:lvl3pPr marL="1447764" indent="-304792" fontAlgn="base">
              <a:spcBef>
                <a:spcPct val="20000"/>
              </a:spcBef>
              <a:spcAft>
                <a:spcPct val="0"/>
              </a:spcAft>
              <a:buChar char="•"/>
              <a:defRPr sz="3200">
                <a:solidFill>
                  <a:srgbClr val="455560"/>
                </a:solidFill>
                <a:latin typeface="Avenir Next LT Pro Light" panose="020B0604020202020204" pitchFamily="34" charset="0"/>
                <a:cs typeface="Courier New" panose="02070309020205020404" pitchFamily="49" charset="0"/>
              </a:defRPr>
            </a:lvl3pPr>
            <a:lvl4pPr marL="1904952" indent="-304792" fontAlgn="base">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4pPr>
            <a:lvl5pPr marL="2362141" marR="0" indent="-304792" fontAlgn="base">
              <a:lnSpc>
                <a:spcPct val="100000"/>
              </a:lnSpc>
              <a:spcBef>
                <a:spcPct val="20000"/>
              </a:spcBef>
              <a:spcAft>
                <a:spcPct val="0"/>
              </a:spcAft>
              <a:buClrTx/>
              <a:buSzTx/>
              <a:buFontTx/>
              <a:buChar char="»"/>
              <a:tabLst/>
              <a:defRPr lang="en-US" sz="2667" b="0" i="0">
                <a:solidFill>
                  <a:srgbClr val="455560"/>
                </a:solidFill>
                <a:effectLst/>
                <a:latin typeface="Avenir Next LT Pro Light" panose="020B0604020202020204" pitchFamily="34" charset="0"/>
                <a:cs typeface="Courier New" panose="02070309020205020404" pitchFamily="49" charset="0"/>
              </a:defRPr>
            </a:lvl5pPr>
            <a:lvl6pPr marL="2971726" indent="-304792" fontAlgn="base">
              <a:spcBef>
                <a:spcPct val="20000"/>
              </a:spcBef>
              <a:spcAft>
                <a:spcPct val="0"/>
              </a:spcAft>
              <a:buChar char="»"/>
              <a:defRPr sz="2400">
                <a:solidFill>
                  <a:srgbClr val="455560"/>
                </a:solidFill>
              </a:defRPr>
            </a:lvl6pPr>
            <a:lvl7pPr marL="3581310" indent="-304792" fontAlgn="base">
              <a:spcBef>
                <a:spcPct val="20000"/>
              </a:spcBef>
              <a:spcAft>
                <a:spcPct val="0"/>
              </a:spcAft>
              <a:buChar char="»"/>
              <a:defRPr sz="2400">
                <a:solidFill>
                  <a:srgbClr val="455560"/>
                </a:solidFill>
              </a:defRPr>
            </a:lvl7pPr>
            <a:lvl8pPr marL="4190895" indent="-304792" fontAlgn="base">
              <a:spcBef>
                <a:spcPct val="20000"/>
              </a:spcBef>
              <a:spcAft>
                <a:spcPct val="0"/>
              </a:spcAft>
              <a:buChar char="»"/>
              <a:defRPr sz="2400">
                <a:solidFill>
                  <a:srgbClr val="455560"/>
                </a:solidFill>
              </a:defRPr>
            </a:lvl8pPr>
            <a:lvl9pPr marL="4800480" indent="-304792" fontAlgn="base">
              <a:spcBef>
                <a:spcPct val="20000"/>
              </a:spcBef>
              <a:spcAft>
                <a:spcPct val="0"/>
              </a:spcAft>
              <a:buChar char="»"/>
              <a:defRPr sz="2400">
                <a:solidFill>
                  <a:srgbClr val="455560"/>
                </a:solidFill>
              </a:defRPr>
            </a:lvl9pPr>
          </a:lstStyle>
          <a:p>
            <a:pPr marL="0" lvl="1" indent="0">
              <a:buNone/>
            </a:pPr>
            <a:r>
              <a:rPr lang="de-DE" sz="1800">
                <a:latin typeface="Calibri" panose="020F0502020204030204" pitchFamily="34" charset="0"/>
                <a:cs typeface="Calibri" panose="020F0502020204030204" pitchFamily="34" charset="0"/>
              </a:rPr>
              <a:t>Bitte beantworten Sie die folgenden Fragen, abgeleitet aus Kapitel 11.3 der Vereinsordnung:</a:t>
            </a:r>
          </a:p>
        </p:txBody>
      </p:sp>
      <p:graphicFrame>
        <p:nvGraphicFramePr>
          <p:cNvPr id="5" name="Inhaltsplatzhalter 4"/>
          <p:cNvGraphicFramePr>
            <a:graphicFrameLocks noGrp="1" noDrilldown="1" noMove="1" noResize="1"/>
          </p:cNvGraphicFramePr>
          <p:nvPr>
            <p:ph sz="half" idx="2"/>
            <p:extLst>
              <p:ext uri="{D42A27DB-BD31-4B8C-83A1-F6EECF244321}">
                <p14:modId xmlns:p14="http://schemas.microsoft.com/office/powerpoint/2010/main" val="1416910888"/>
              </p:ext>
            </p:extLst>
          </p:nvPr>
        </p:nvGraphicFramePr>
        <p:xfrm>
          <a:off x="5994308" y="1212190"/>
          <a:ext cx="5622977" cy="4592637"/>
        </p:xfrm>
        <a:graphic>
          <a:graphicData uri="http://schemas.openxmlformats.org/drawingml/2006/table">
            <a:tbl>
              <a:tblPr firstRow="1" bandRow="1">
                <a:tableStyleId>{2D5ABB26-0587-4C30-8999-92F81FD0307C}</a:tableStyleId>
              </a:tblPr>
              <a:tblGrid>
                <a:gridCol w="4271746">
                  <a:extLst>
                    <a:ext uri="{9D8B030D-6E8A-4147-A177-3AD203B41FA5}">
                      <a16:colId xmlns:a16="http://schemas.microsoft.com/office/drawing/2014/main" val="20000"/>
                    </a:ext>
                  </a:extLst>
                </a:gridCol>
                <a:gridCol w="689021">
                  <a:extLst>
                    <a:ext uri="{9D8B030D-6E8A-4147-A177-3AD203B41FA5}">
                      <a16:colId xmlns:a16="http://schemas.microsoft.com/office/drawing/2014/main" val="20001"/>
                    </a:ext>
                  </a:extLst>
                </a:gridCol>
                <a:gridCol w="662210">
                  <a:extLst>
                    <a:ext uri="{9D8B030D-6E8A-4147-A177-3AD203B41FA5}">
                      <a16:colId xmlns:a16="http://schemas.microsoft.com/office/drawing/2014/main" val="20002"/>
                    </a:ext>
                  </a:extLst>
                </a:gridCol>
              </a:tblGrid>
              <a:tr h="366891">
                <a:tc>
                  <a:txBody>
                    <a:bodyPr/>
                    <a:lstStyle/>
                    <a:p>
                      <a:pPr marL="179388" indent="-179388" algn="l" rtl="0" eaLnBrk="1" fontAlgn="base" hangingPunct="1">
                        <a:lnSpc>
                          <a:spcPct val="100000"/>
                        </a:lnSpc>
                        <a:spcBef>
                          <a:spcPts val="0"/>
                        </a:spcBef>
                        <a:spcAft>
                          <a:spcPct val="0"/>
                        </a:spcAft>
                        <a:buClr>
                          <a:srgbClr val="007AC2"/>
                        </a:buClr>
                        <a:buChar char="•"/>
                      </a:pPr>
                      <a:endParaRPr lang="de-DE" sz="1800" b="0">
                        <a:solidFill>
                          <a:srgbClr val="455560"/>
                        </a:solidFill>
                        <a:latin typeface="Calibri" panose="020F0502020204030204" pitchFamily="34" charset="0"/>
                        <a:ea typeface="+mn-ea"/>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base" latinLnBrk="0" hangingPunct="1">
                        <a:lnSpc>
                          <a:spcPct val="100000"/>
                        </a:lnSpc>
                        <a:spcBef>
                          <a:spcPts val="0"/>
                        </a:spcBef>
                        <a:spcAft>
                          <a:spcPct val="0"/>
                        </a:spcAft>
                        <a:buClr>
                          <a:srgbClr val="007AC2"/>
                        </a:buClr>
                        <a:buSzTx/>
                        <a:buFontTx/>
                        <a:buNone/>
                        <a:tabLst/>
                        <a:defRPr/>
                      </a:pPr>
                      <a:r>
                        <a:rPr lang="en-US" sz="1800" b="1" kern="1200">
                          <a:solidFill>
                            <a:srgbClr val="455560"/>
                          </a:solidFill>
                          <a:latin typeface="Calibri" panose="020F0502020204030204" pitchFamily="34" charset="0"/>
                          <a:ea typeface="+mn-ea"/>
                          <a:cs typeface="Calibri" panose="020F0502020204030204" pitchFamily="34" charset="0"/>
                        </a:rPr>
                        <a:t>Ja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base" latinLnBrk="0" hangingPunct="1">
                        <a:lnSpc>
                          <a:spcPct val="100000"/>
                        </a:lnSpc>
                        <a:spcBef>
                          <a:spcPts val="0"/>
                        </a:spcBef>
                        <a:spcAft>
                          <a:spcPct val="0"/>
                        </a:spcAft>
                        <a:buClr>
                          <a:srgbClr val="007AC2"/>
                        </a:buClr>
                        <a:buSzTx/>
                        <a:buFontTx/>
                        <a:buNone/>
                        <a:tabLst/>
                        <a:defRPr/>
                      </a:pPr>
                      <a:r>
                        <a:rPr lang="en-US" sz="1800" b="1" kern="1200" err="1">
                          <a:solidFill>
                            <a:srgbClr val="455560"/>
                          </a:solidFill>
                          <a:latin typeface="Calibri" panose="020F0502020204030204" pitchFamily="34" charset="0"/>
                          <a:ea typeface="+mn-ea"/>
                          <a:cs typeface="Calibri" panose="020F0502020204030204" pitchFamily="34" charset="0"/>
                        </a:rPr>
                        <a:t>Nein</a:t>
                      </a:r>
                      <a:endParaRPr lang="en-US" sz="1800" b="1" kern="1200">
                        <a:solidFill>
                          <a:srgbClr val="455560"/>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1485">
                <a:tc>
                  <a:txBody>
                    <a:bodyPr/>
                    <a:lstStyle/>
                    <a:p>
                      <a:pPr marL="179388" indent="-179388" algn="l" rtl="0" eaLnBrk="1" fontAlgn="base" hangingPunct="1">
                        <a:lnSpc>
                          <a:spcPct val="100000"/>
                        </a:lnSpc>
                        <a:spcBef>
                          <a:spcPts val="0"/>
                        </a:spcBef>
                        <a:spcAft>
                          <a:spcPct val="0"/>
                        </a:spcAft>
                        <a:buClr>
                          <a:srgbClr val="007AC2"/>
                        </a:buClr>
                        <a:buChar char="•"/>
                      </a:pPr>
                      <a:r>
                        <a:rPr lang="de-DE" sz="1600" b="0" i="0">
                          <a:solidFill>
                            <a:srgbClr val="455560"/>
                          </a:solidFill>
                          <a:latin typeface="Calibri Light" panose="020F0302020204030204" pitchFamily="34" charset="0"/>
                          <a:ea typeface="+mn-ea"/>
                          <a:cs typeface="Calibri Light" panose="020F0302020204030204" pitchFamily="34" charset="0"/>
                        </a:rPr>
                        <a:t>Sind Sie bei oder an einem Sponsor des  PMI Germany Chapter beschäftigt bzw. beteiligt?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sym typeface="Wingdings" panose="05000000000000000000" pitchFamily="2" charset="2"/>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sym typeface="Wingdings" panose="05000000000000000000" pitchFamily="2" charset="2"/>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6974">
                <a:tc>
                  <a:txBody>
                    <a:bodyPr/>
                    <a:lstStyle/>
                    <a:p>
                      <a:pPr marL="179388" marR="0" lvl="0" indent="-179388" algn="l" defTabSz="1219170" rtl="0" eaLnBrk="1" fontAlgn="base" latinLnBrk="0" hangingPunct="1">
                        <a:lnSpc>
                          <a:spcPct val="100000"/>
                        </a:lnSpc>
                        <a:spcBef>
                          <a:spcPts val="0"/>
                        </a:spcBef>
                        <a:spcAft>
                          <a:spcPct val="0"/>
                        </a:spcAft>
                        <a:buClr>
                          <a:srgbClr val="007AC2"/>
                        </a:buClr>
                        <a:buSzTx/>
                        <a:buFontTx/>
                        <a:buChar char="•"/>
                        <a:tabLst/>
                        <a:defRPr/>
                      </a:pPr>
                      <a:r>
                        <a:rPr lang="de-DE" sz="1600" b="0" i="0" kern="1200">
                          <a:solidFill>
                            <a:srgbClr val="455560"/>
                          </a:solidFill>
                          <a:latin typeface="Calibri Light" panose="020F0302020204030204" pitchFamily="34" charset="0"/>
                          <a:ea typeface="+mn-ea"/>
                          <a:cs typeface="Calibri Light" panose="020F0302020204030204" pitchFamily="34" charset="0"/>
                        </a:rPr>
                        <a:t>Sind Sie Mitglied einer PMI R.E.P- bzw. ATP- oder anderen Trainingsorganisation, die mit PMI-Trainings signifikante Anteile des Umsatzes erzielt, oder selbständige/r </a:t>
                      </a:r>
                      <a:r>
                        <a:rPr lang="de-DE" sz="1600" b="0" i="0" kern="1200" err="1">
                          <a:solidFill>
                            <a:srgbClr val="455560"/>
                          </a:solidFill>
                          <a:latin typeface="Calibri Light" panose="020F0302020204030204" pitchFamily="34" charset="0"/>
                          <a:ea typeface="+mn-ea"/>
                          <a:cs typeface="Calibri Light" panose="020F0302020204030204" pitchFamily="34" charset="0"/>
                        </a:rPr>
                        <a:t>PMI-Trainer:in</a:t>
                      </a:r>
                      <a:r>
                        <a:rPr lang="de-DE" sz="1600" b="0" i="0" kern="1200">
                          <a:solidFill>
                            <a:srgbClr val="455560"/>
                          </a:solidFill>
                          <a:latin typeface="Calibri Light" panose="020F0302020204030204" pitchFamily="34" charset="0"/>
                          <a:ea typeface="+mn-ea"/>
                          <a:cs typeface="Calibri Light" panose="020F0302020204030204" pitchFamily="34" charset="0"/>
                        </a:rPr>
                        <a: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sym typeface="Wingdings" panose="05000000000000000000" pitchFamily="2" charset="2"/>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1367">
                <a:tc>
                  <a:txBody>
                    <a:bodyPr/>
                    <a:lstStyle/>
                    <a:p>
                      <a:pPr marL="179388" marR="0" lvl="0" indent="-179388" algn="l" defTabSz="1219170" rtl="0" eaLnBrk="1" fontAlgn="base" latinLnBrk="0" hangingPunct="1">
                        <a:lnSpc>
                          <a:spcPct val="100000"/>
                        </a:lnSpc>
                        <a:spcBef>
                          <a:spcPts val="0"/>
                        </a:spcBef>
                        <a:spcAft>
                          <a:spcPct val="0"/>
                        </a:spcAft>
                        <a:buClr>
                          <a:srgbClr val="007AC2"/>
                        </a:buClr>
                        <a:buSzTx/>
                        <a:buFontTx/>
                        <a:buChar char="•"/>
                        <a:tabLst/>
                        <a:defRPr/>
                      </a:pPr>
                      <a:r>
                        <a:rPr lang="de-DE" sz="1600" b="0" i="0" kern="1200">
                          <a:solidFill>
                            <a:srgbClr val="455560"/>
                          </a:solidFill>
                          <a:latin typeface="Calibri Light" panose="020F0302020204030204" pitchFamily="34" charset="0"/>
                          <a:ea typeface="+mn-ea"/>
                          <a:cs typeface="Calibri Light" panose="020F0302020204030204" pitchFamily="34" charset="0"/>
                        </a:rPr>
                        <a:t>Bringen Sie dauerhaft während Ihrer Amtszeit die Zeit für die laufenden Aufgaben als Vorstandmitglied auf?</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sym typeface="Wingdings" panose="05000000000000000000" pitchFamily="2" charset="2"/>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78323">
                <a:tc>
                  <a:txBody>
                    <a:bodyPr/>
                    <a:lstStyle/>
                    <a:p>
                      <a:pPr marL="179388" marR="0" lvl="0" indent="-179388" algn="l" defTabSz="1219170" rtl="0" eaLnBrk="1" fontAlgn="base" latinLnBrk="0" hangingPunct="1">
                        <a:lnSpc>
                          <a:spcPct val="100000"/>
                        </a:lnSpc>
                        <a:spcBef>
                          <a:spcPts val="0"/>
                        </a:spcBef>
                        <a:spcAft>
                          <a:spcPct val="0"/>
                        </a:spcAft>
                        <a:buClr>
                          <a:srgbClr val="007AC2"/>
                        </a:buClr>
                        <a:buSzTx/>
                        <a:buFontTx/>
                        <a:buChar char="•"/>
                        <a:tabLst/>
                        <a:defRPr/>
                      </a:pPr>
                      <a:r>
                        <a:rPr lang="de-DE" sz="1600" b="0" i="0" kern="1200">
                          <a:solidFill>
                            <a:srgbClr val="455560"/>
                          </a:solidFill>
                          <a:latin typeface="Calibri Light" panose="020F0302020204030204" pitchFamily="34" charset="0"/>
                          <a:ea typeface="+mn-ea"/>
                          <a:cs typeface="Calibri Light" panose="020F0302020204030204" pitchFamily="34" charset="0"/>
                        </a:rPr>
                        <a:t>Stehen Sie mindestens für vier volle Tage pro Jahr, u.U. auch an Wochenenden, für Vorstandstreffen zur Verfügung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sym typeface="Wingdings" panose="05000000000000000000" pitchFamily="2" charset="2"/>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3420">
                <a:tc>
                  <a:txBody>
                    <a:bodyPr/>
                    <a:lstStyle/>
                    <a:p>
                      <a:pPr marL="179388" marR="0" lvl="0" indent="-179388" algn="l" defTabSz="1219170" rtl="0" eaLnBrk="1" fontAlgn="base" latinLnBrk="0" hangingPunct="1">
                        <a:lnSpc>
                          <a:spcPct val="100000"/>
                        </a:lnSpc>
                        <a:spcBef>
                          <a:spcPts val="0"/>
                        </a:spcBef>
                        <a:spcAft>
                          <a:spcPct val="0"/>
                        </a:spcAft>
                        <a:buClr>
                          <a:srgbClr val="007AC2"/>
                        </a:buClr>
                        <a:buSzTx/>
                        <a:buFontTx/>
                        <a:buChar char="•"/>
                        <a:tabLst/>
                        <a:defRPr/>
                      </a:pPr>
                      <a:r>
                        <a:rPr lang="de-DE" sz="1600" b="0" i="0" kern="1200">
                          <a:solidFill>
                            <a:srgbClr val="455560"/>
                          </a:solidFill>
                          <a:latin typeface="Calibri Light" panose="020F0302020204030204" pitchFamily="34" charset="0"/>
                          <a:ea typeface="+mn-ea"/>
                          <a:cs typeface="Calibri Light" panose="020F0302020204030204" pitchFamily="34" charset="0"/>
                        </a:rPr>
                        <a:t>Die Vereinsordnung und Satzung des PMI Germany Chapter e.V. sind  mir bekannt und habe ich gelesen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sym typeface="Wingdings" panose="05000000000000000000" pitchFamily="2" charset="2"/>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486969"/>
                  </a:ext>
                </a:extLst>
              </a:tr>
            </a:tbl>
          </a:graphicData>
        </a:graphic>
      </p:graphicFrame>
      <p:sp>
        <p:nvSpPr>
          <p:cNvPr id="10" name="Abgerundetes Rechteck 9"/>
          <p:cNvSpPr/>
          <p:nvPr/>
        </p:nvSpPr>
        <p:spPr>
          <a:xfrm>
            <a:off x="2270753" y="5973109"/>
            <a:ext cx="7059028" cy="664012"/>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a:solidFill>
                  <a:srgbClr val="0070C0"/>
                </a:solidFill>
                <a:latin typeface="Arial" panose="020B0604020202020204" pitchFamily="34" charset="0"/>
                <a:cs typeface="Arial" panose="020B0604020202020204" pitchFamily="34" charset="0"/>
              </a:rPr>
              <a:t>Bitte nutzen sie die mit „</a:t>
            </a:r>
            <a:r>
              <a:rPr lang="de-DE" sz="1100" b="1" i="1">
                <a:solidFill>
                  <a:srgbClr val="0070C0"/>
                </a:solidFill>
                <a:latin typeface="Arial" panose="020B0604020202020204" pitchFamily="34" charset="0"/>
                <a:cs typeface="Arial" panose="020B0604020202020204" pitchFamily="34" charset="0"/>
              </a:rPr>
              <a:t>Ihr Text</a:t>
            </a:r>
            <a:r>
              <a:rPr lang="de-DE" sz="1100" i="1">
                <a:solidFill>
                  <a:srgbClr val="0070C0"/>
                </a:solidFill>
                <a:latin typeface="Arial" panose="020B0604020202020204" pitchFamily="34" charset="0"/>
                <a:cs typeface="Arial" panose="020B0604020202020204" pitchFamily="34" charset="0"/>
              </a:rPr>
              <a:t>“ markierten Stellen um Ihre Information einzufügen.</a:t>
            </a:r>
          </a:p>
          <a:p>
            <a:pPr fontAlgn="base">
              <a:spcAft>
                <a:spcPct val="0"/>
              </a:spcAft>
              <a:buClr>
                <a:srgbClr val="E88E20"/>
              </a:buClr>
              <a:defRPr/>
            </a:pPr>
            <a:r>
              <a:rPr lang="de-DE" sz="1100" i="1">
                <a:solidFill>
                  <a:srgbClr val="0070C0"/>
                </a:solidFill>
                <a:latin typeface="Arial"/>
                <a:cs typeface="Arial"/>
              </a:rPr>
              <a:t>Bitte </a:t>
            </a:r>
            <a:r>
              <a:rPr lang="de-DE" sz="1100" b="1" i="1">
                <a:solidFill>
                  <a:srgbClr val="0070C0"/>
                </a:solidFill>
                <a:latin typeface="Arial"/>
                <a:cs typeface="Arial"/>
              </a:rPr>
              <a:t>löschen </a:t>
            </a:r>
            <a:r>
              <a:rPr lang="de-DE" sz="1100" i="1">
                <a:solidFill>
                  <a:srgbClr val="0070C0"/>
                </a:solidFill>
                <a:latin typeface="Arial"/>
                <a:cs typeface="Arial"/>
              </a:rPr>
              <a:t>Sie die nicht zutreffenden Antworthäkchen auf der rechten Seite und auch diesen Hinweis.</a:t>
            </a:r>
            <a:endParaRPr lang="de-DE">
              <a:latin typeface="Arial"/>
              <a:cs typeface="Arial"/>
            </a:endParaRPr>
          </a:p>
        </p:txBody>
      </p:sp>
      <p:sp>
        <p:nvSpPr>
          <p:cNvPr id="9" name="Titel 1">
            <a:extLst>
              <a:ext uri="{FF2B5EF4-FFF2-40B4-BE49-F238E27FC236}">
                <a16:creationId xmlns:a16="http://schemas.microsoft.com/office/drawing/2014/main" id="{8BCFDA56-BABF-CA85-878C-0A277F7294A9}"/>
              </a:ext>
            </a:extLst>
          </p:cNvPr>
          <p:cNvSpPr>
            <a:spLocks noGrp="1"/>
          </p:cNvSpPr>
          <p:nvPr>
            <p:ph type="title"/>
          </p:nvPr>
        </p:nvSpPr>
        <p:spPr>
          <a:xfrm>
            <a:off x="914400" y="381000"/>
            <a:ext cx="9296308" cy="1066800"/>
          </a:xfrm>
        </p:spPr>
        <p:txBody>
          <a:bodyPr vert="horz"/>
          <a:lstStyle/>
          <a:p>
            <a:r>
              <a:rPr lang="de-DE" sz="3200"/>
              <a:t>Vorstandsamt </a:t>
            </a:r>
            <a:r>
              <a:rPr lang="de-DE" sz="2400">
                <a:highlight>
                  <a:srgbClr val="FFFF00"/>
                </a:highlight>
              </a:rPr>
              <a:t>(Titel des Vorstandamts)</a:t>
            </a:r>
            <a:endParaRPr lang="de-DE" sz="3200"/>
          </a:p>
        </p:txBody>
      </p:sp>
      <p:graphicFrame>
        <p:nvGraphicFramePr>
          <p:cNvPr id="3" name="Table 2">
            <a:extLst>
              <a:ext uri="{FF2B5EF4-FFF2-40B4-BE49-F238E27FC236}">
                <a16:creationId xmlns:a16="http://schemas.microsoft.com/office/drawing/2014/main" id="{09358DA8-0ECC-57C1-E456-D26A874EF4D8}"/>
              </a:ext>
            </a:extLst>
          </p:cNvPr>
          <p:cNvGraphicFramePr>
            <a:graphicFrameLocks noGrp="1" noDrilldown="1" noMove="1" noResize="1"/>
          </p:cNvGraphicFramePr>
          <p:nvPr>
            <p:extLst>
              <p:ext uri="{D42A27DB-BD31-4B8C-83A1-F6EECF244321}">
                <p14:modId xmlns:p14="http://schemas.microsoft.com/office/powerpoint/2010/main" val="3665576285"/>
              </p:ext>
            </p:extLst>
          </p:nvPr>
        </p:nvGraphicFramePr>
        <p:xfrm>
          <a:off x="968747" y="1585832"/>
          <a:ext cx="4831520" cy="2044321"/>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831520">
                  <a:extLst>
                    <a:ext uri="{9D8B030D-6E8A-4147-A177-3AD203B41FA5}">
                      <a16:colId xmlns:a16="http://schemas.microsoft.com/office/drawing/2014/main" val="1778431253"/>
                    </a:ext>
                  </a:extLst>
                </a:gridCol>
              </a:tblGrid>
              <a:tr h="662578">
                <a:tc>
                  <a:txBody>
                    <a:bodyPr/>
                    <a:lstStyle/>
                    <a:p>
                      <a:pPr marL="285750" indent="-285750">
                        <a:buClr>
                          <a:srgbClr val="0070C0"/>
                        </a:buClr>
                        <a:buFont typeface="Arial" panose="020B0604020202020204" pitchFamily="34" charset="0"/>
                        <a:buChar char="•"/>
                      </a:pPr>
                      <a:r>
                        <a:rPr lang="de-DE" sz="1800" b="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Welche Erfahrung in ehrenamtlicher Tätigkeit ausserhalb von PMI haben Sie?</a:t>
                      </a:r>
                      <a:endParaRPr lang="en-US" sz="1800" b="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1381743">
                <a:tc>
                  <a:txBody>
                    <a:bodyPr/>
                    <a:lstStyle/>
                    <a:p>
                      <a:endParaRPr lang="en-US" sz="14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graphicFrame>
        <p:nvGraphicFramePr>
          <p:cNvPr id="4" name="Table 3">
            <a:extLst>
              <a:ext uri="{FF2B5EF4-FFF2-40B4-BE49-F238E27FC236}">
                <a16:creationId xmlns:a16="http://schemas.microsoft.com/office/drawing/2014/main" id="{3ABEC663-2B54-96DD-FED0-89004C311AFB}"/>
              </a:ext>
            </a:extLst>
          </p:cNvPr>
          <p:cNvGraphicFramePr>
            <a:graphicFrameLocks noGrp="1" noDrilldown="1" noMove="1" noResize="1"/>
          </p:cNvGraphicFramePr>
          <p:nvPr>
            <p:extLst>
              <p:ext uri="{D42A27DB-BD31-4B8C-83A1-F6EECF244321}">
                <p14:modId xmlns:p14="http://schemas.microsoft.com/office/powerpoint/2010/main" val="1127257833"/>
              </p:ext>
            </p:extLst>
          </p:nvPr>
        </p:nvGraphicFramePr>
        <p:xfrm>
          <a:off x="968747" y="3719590"/>
          <a:ext cx="4831520" cy="1884269"/>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831520">
                  <a:extLst>
                    <a:ext uri="{9D8B030D-6E8A-4147-A177-3AD203B41FA5}">
                      <a16:colId xmlns:a16="http://schemas.microsoft.com/office/drawing/2014/main" val="1778431253"/>
                    </a:ext>
                  </a:extLst>
                </a:gridCol>
              </a:tblGrid>
              <a:tr h="578462">
                <a:tc>
                  <a:txBody>
                    <a:bodyPr/>
                    <a:lstStyle/>
                    <a:p>
                      <a:pPr marL="285750" indent="-285750">
                        <a:buClr>
                          <a:srgbClr val="0070C0"/>
                        </a:buClr>
                        <a:buFont typeface="Arial" panose="020B0604020202020204" pitchFamily="34" charset="0"/>
                        <a:buChar char="•"/>
                      </a:pPr>
                      <a:r>
                        <a:rPr lang="de-DE" sz="1800">
                          <a:solidFill>
                            <a:schemeClr val="tx1">
                              <a:lumMod val="50000"/>
                              <a:lumOff val="50000"/>
                            </a:schemeClr>
                          </a:solidFill>
                          <a:latin typeface="Calibri Light" panose="020F0302020204030204" pitchFamily="34" charset="0"/>
                          <a:ea typeface="+mn-ea"/>
                          <a:cs typeface="Calibri Light" panose="020F0302020204030204" pitchFamily="34" charset="0"/>
                        </a:rPr>
                        <a:t>Welche für das angestrebte Amt relevante Erfahrungen (mit oder ohne PMI) haben Sie?</a:t>
                      </a:r>
                      <a:endParaRPr lang="en-US" sz="1800" b="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1244189">
                <a:tc>
                  <a:txBody>
                    <a:bodyPr/>
                    <a:lstStyle/>
                    <a:p>
                      <a:endParaRPr lang="en-US" sz="14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sp>
        <p:nvSpPr>
          <p:cNvPr id="8" name="TextBox 7">
            <a:extLst>
              <a:ext uri="{FF2B5EF4-FFF2-40B4-BE49-F238E27FC236}">
                <a16:creationId xmlns:a16="http://schemas.microsoft.com/office/drawing/2014/main" id="{6ED207D4-77D8-656E-C583-459C61A2EA21}"/>
              </a:ext>
            </a:extLst>
          </p:cNvPr>
          <p:cNvSpPr txBox="1"/>
          <p:nvPr/>
        </p:nvSpPr>
        <p:spPr>
          <a:xfrm>
            <a:off x="1060886" y="2248113"/>
            <a:ext cx="4285814" cy="615553"/>
          </a:xfrm>
          <a:prstGeom prst="rect">
            <a:avLst/>
          </a:prstGeom>
          <a:noFill/>
        </p:spPr>
        <p:txBody>
          <a:bodyPr wrap="square" rtlCol="0">
            <a:spAutoFit/>
          </a:bodyPr>
          <a:lstStyle/>
          <a:p>
            <a:r>
              <a:rPr lang="de-DE"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Ihr Text…</a:t>
            </a:r>
            <a:endParaRPr lang="en-US"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endParaRPr lang="en-US"/>
          </a:p>
        </p:txBody>
      </p:sp>
      <p:sp>
        <p:nvSpPr>
          <p:cNvPr id="13" name="TextBox 12">
            <a:extLst>
              <a:ext uri="{FF2B5EF4-FFF2-40B4-BE49-F238E27FC236}">
                <a16:creationId xmlns:a16="http://schemas.microsoft.com/office/drawing/2014/main" id="{BE848D96-5B86-F716-C86F-6BA819AAB513}"/>
              </a:ext>
            </a:extLst>
          </p:cNvPr>
          <p:cNvSpPr txBox="1"/>
          <p:nvPr/>
        </p:nvSpPr>
        <p:spPr>
          <a:xfrm>
            <a:off x="1060886" y="4353947"/>
            <a:ext cx="4285814" cy="615553"/>
          </a:xfrm>
          <a:prstGeom prst="rect">
            <a:avLst/>
          </a:prstGeom>
          <a:noFill/>
        </p:spPr>
        <p:txBody>
          <a:bodyPr wrap="square" rtlCol="0">
            <a:spAutoFit/>
          </a:bodyPr>
          <a:lstStyle/>
          <a:p>
            <a:r>
              <a:rPr lang="de-DE"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Ihr Text…</a:t>
            </a:r>
            <a:endParaRPr lang="en-US"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endParaRPr lang="en-US"/>
          </a:p>
        </p:txBody>
      </p:sp>
      <p:sp>
        <p:nvSpPr>
          <p:cNvPr id="15" name="TextBox 14">
            <a:extLst>
              <a:ext uri="{FF2B5EF4-FFF2-40B4-BE49-F238E27FC236}">
                <a16:creationId xmlns:a16="http://schemas.microsoft.com/office/drawing/2014/main" id="{A0836EE2-F4A0-38C9-725F-2F4705AA429D}"/>
              </a:ext>
            </a:extLst>
          </p:cNvPr>
          <p:cNvSpPr txBox="1"/>
          <p:nvPr/>
        </p:nvSpPr>
        <p:spPr>
          <a:xfrm>
            <a:off x="10390057" y="1737275"/>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1AAC0CF-9DAD-91DA-EAA7-9A06299F40FF}"/>
              </a:ext>
            </a:extLst>
          </p:cNvPr>
          <p:cNvSpPr txBox="1"/>
          <p:nvPr/>
        </p:nvSpPr>
        <p:spPr>
          <a:xfrm>
            <a:off x="11044448" y="1737275"/>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0ECE7A7-19B9-B8EB-5AEC-4181C7F201F7}"/>
              </a:ext>
            </a:extLst>
          </p:cNvPr>
          <p:cNvSpPr txBox="1"/>
          <p:nvPr/>
        </p:nvSpPr>
        <p:spPr>
          <a:xfrm>
            <a:off x="10389478" y="2631077"/>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4CD703D-2936-D1C2-97E8-1FDA5FE0ADD6}"/>
              </a:ext>
            </a:extLst>
          </p:cNvPr>
          <p:cNvSpPr txBox="1"/>
          <p:nvPr/>
        </p:nvSpPr>
        <p:spPr>
          <a:xfrm>
            <a:off x="11043869" y="2631077"/>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4C4843F-6211-27AD-69AF-4EFE1E823705}"/>
              </a:ext>
            </a:extLst>
          </p:cNvPr>
          <p:cNvSpPr txBox="1"/>
          <p:nvPr/>
        </p:nvSpPr>
        <p:spPr>
          <a:xfrm>
            <a:off x="10395879" y="3524879"/>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1A766266-9BE1-807D-03A3-332CAF219C1B}"/>
              </a:ext>
            </a:extLst>
          </p:cNvPr>
          <p:cNvSpPr txBox="1"/>
          <p:nvPr/>
        </p:nvSpPr>
        <p:spPr>
          <a:xfrm>
            <a:off x="11050270" y="3524879"/>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86DE74E-1FAD-9AAA-754C-ABBFEBA7795F}"/>
              </a:ext>
            </a:extLst>
          </p:cNvPr>
          <p:cNvSpPr txBox="1"/>
          <p:nvPr/>
        </p:nvSpPr>
        <p:spPr>
          <a:xfrm>
            <a:off x="10395879" y="4418681"/>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F58342D-01BF-0235-A376-2BCAA57AE1CF}"/>
              </a:ext>
            </a:extLst>
          </p:cNvPr>
          <p:cNvSpPr txBox="1"/>
          <p:nvPr/>
        </p:nvSpPr>
        <p:spPr>
          <a:xfrm>
            <a:off x="11050270" y="4418681"/>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81A3B28-2CE9-381D-0C21-AC49859F5DA5}"/>
              </a:ext>
            </a:extLst>
          </p:cNvPr>
          <p:cNvSpPr txBox="1"/>
          <p:nvPr/>
        </p:nvSpPr>
        <p:spPr>
          <a:xfrm>
            <a:off x="10395879" y="5276478"/>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6E57621C-CAC3-4F59-500E-C650ACF63CEB}"/>
              </a:ext>
            </a:extLst>
          </p:cNvPr>
          <p:cNvSpPr txBox="1"/>
          <p:nvPr/>
        </p:nvSpPr>
        <p:spPr>
          <a:xfrm>
            <a:off x="11050270" y="5276478"/>
            <a:ext cx="410084" cy="3693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sym typeface="Wingdings" panose="05000000000000000000" pitchFamily="2" charset="2"/>
              </a:rPr>
              <a:t></a:t>
            </a:r>
            <a:endParaRPr lang="en-US"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869458"/>
      </p:ext>
    </p:extLst>
  </p:cSld>
  <p:clrMapOvr>
    <a:masterClrMapping/>
  </p:clrMapOvr>
  <p:transition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72F79E4-A09F-5F05-6005-ED637451E394}"/>
              </a:ext>
            </a:extLst>
          </p:cNvPr>
          <p:cNvGraphicFramePr>
            <a:graphicFrameLocks noChangeAspect="1"/>
          </p:cNvGraphicFramePr>
          <p:nvPr>
            <p:custDataLst>
              <p:tags r:id="rId1"/>
            </p:custDataLst>
            <p:extLst>
              <p:ext uri="{D42A27DB-BD31-4B8C-83A1-F6EECF244321}">
                <p14:modId xmlns:p14="http://schemas.microsoft.com/office/powerpoint/2010/main" val="3380016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2" name="think-cell data - do not delete" hidden="1">
                        <a:extLst>
                          <a:ext uri="{FF2B5EF4-FFF2-40B4-BE49-F238E27FC236}">
                            <a16:creationId xmlns:a16="http://schemas.microsoft.com/office/drawing/2014/main" id="{F72F79E4-A09F-5F05-6005-ED637451E3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Inhaltsplatzhalter 7"/>
          <p:cNvSpPr txBox="1">
            <a:spLocks noGrp="1" noRot="1" noMove="1" noResize="1" noEditPoints="1" noAdjustHandles="1" noChangeArrowheads="1" noChangeShapeType="1"/>
          </p:cNvSpPr>
          <p:nvPr/>
        </p:nvSpPr>
        <p:spPr bwMode="auto">
          <a:xfrm>
            <a:off x="914400" y="1101994"/>
            <a:ext cx="10363200"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179388" indent="-179388" fontAlgn="base">
              <a:lnSpc>
                <a:spcPct val="100000"/>
              </a:lnSpc>
              <a:spcBef>
                <a:spcPts val="0"/>
              </a:spcBef>
              <a:spcAft>
                <a:spcPct val="0"/>
              </a:spcAft>
              <a:buClr>
                <a:srgbClr val="007AC2"/>
              </a:buClr>
              <a:buChar char="•"/>
              <a:defRPr sz="2000" b="1">
                <a:solidFill>
                  <a:srgbClr val="455560"/>
                </a:solidFill>
                <a:latin typeface="Avenir Next LT Pro Light" panose="020B0604020202020204" pitchFamily="34" charset="0"/>
                <a:cs typeface="Courier New" panose="02070309020205020404" pitchFamily="49" charset="0"/>
              </a:defRPr>
            </a:lvl1pPr>
            <a:lvl2pPr marL="0" lvl="1" indent="0" fontAlgn="base">
              <a:lnSpc>
                <a:spcPct val="100000"/>
              </a:lnSpc>
              <a:spcBef>
                <a:spcPts val="0"/>
              </a:spcBef>
              <a:spcAft>
                <a:spcPct val="0"/>
              </a:spcAft>
              <a:buNone/>
              <a:defRPr i="1">
                <a:solidFill>
                  <a:srgbClr val="0070C0"/>
                </a:solidFill>
                <a:latin typeface="Calibri" panose="020F0502020204030204" pitchFamily="34" charset="0"/>
                <a:cs typeface="Calibri" panose="020F0502020204030204" pitchFamily="34" charset="0"/>
              </a:defRPr>
            </a:lvl2pPr>
            <a:lvl3pPr marL="1447764" indent="-304792" fontAlgn="base">
              <a:spcBef>
                <a:spcPct val="20000"/>
              </a:spcBef>
              <a:spcAft>
                <a:spcPct val="0"/>
              </a:spcAft>
              <a:buChar char="•"/>
              <a:defRPr sz="3200">
                <a:solidFill>
                  <a:srgbClr val="455560"/>
                </a:solidFill>
                <a:latin typeface="Avenir Next LT Pro Light" panose="020B0604020202020204" pitchFamily="34" charset="0"/>
                <a:cs typeface="Courier New" panose="02070309020205020404" pitchFamily="49" charset="0"/>
              </a:defRPr>
            </a:lvl3pPr>
            <a:lvl4pPr marL="1904952" indent="-304792" fontAlgn="base">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4pPr>
            <a:lvl5pPr marL="2362141" marR="0" indent="-304792" fontAlgn="base">
              <a:lnSpc>
                <a:spcPct val="100000"/>
              </a:lnSpc>
              <a:spcBef>
                <a:spcPct val="20000"/>
              </a:spcBef>
              <a:spcAft>
                <a:spcPct val="0"/>
              </a:spcAft>
              <a:buClrTx/>
              <a:buSzTx/>
              <a:buFontTx/>
              <a:buChar char="»"/>
              <a:tabLst/>
              <a:defRPr sz="2667" b="0" i="0">
                <a:solidFill>
                  <a:srgbClr val="455560"/>
                </a:solidFill>
                <a:effectLst/>
                <a:latin typeface="Avenir Next LT Pro Light" panose="020B0604020202020204" pitchFamily="34" charset="0"/>
                <a:cs typeface="Courier New" panose="02070309020205020404" pitchFamily="49" charset="0"/>
              </a:defRPr>
            </a:lvl5pPr>
            <a:lvl6pPr marL="2971726" indent="-304792" fontAlgn="base">
              <a:spcBef>
                <a:spcPct val="20000"/>
              </a:spcBef>
              <a:spcAft>
                <a:spcPct val="0"/>
              </a:spcAft>
              <a:buChar char="»"/>
              <a:defRPr sz="2400">
                <a:solidFill>
                  <a:srgbClr val="455560"/>
                </a:solidFill>
              </a:defRPr>
            </a:lvl6pPr>
            <a:lvl7pPr marL="3581310" indent="-304792" fontAlgn="base">
              <a:spcBef>
                <a:spcPct val="20000"/>
              </a:spcBef>
              <a:spcAft>
                <a:spcPct val="0"/>
              </a:spcAft>
              <a:buChar char="»"/>
              <a:defRPr sz="2400">
                <a:solidFill>
                  <a:srgbClr val="455560"/>
                </a:solidFill>
              </a:defRPr>
            </a:lvl7pPr>
            <a:lvl8pPr marL="4190895" indent="-304792" fontAlgn="base">
              <a:spcBef>
                <a:spcPct val="20000"/>
              </a:spcBef>
              <a:spcAft>
                <a:spcPct val="0"/>
              </a:spcAft>
              <a:buChar char="»"/>
              <a:defRPr sz="2400">
                <a:solidFill>
                  <a:srgbClr val="455560"/>
                </a:solidFill>
              </a:defRPr>
            </a:lvl8pPr>
            <a:lvl9pPr marL="4800480" indent="-304792" fontAlgn="base">
              <a:spcBef>
                <a:spcPct val="20000"/>
              </a:spcBef>
              <a:spcAft>
                <a:spcPct val="0"/>
              </a:spcAft>
              <a:buChar char="»"/>
              <a:defRPr sz="2400">
                <a:solidFill>
                  <a:srgbClr val="455560"/>
                </a:solidFill>
              </a:defRPr>
            </a:lvl9pPr>
          </a:lstStyle>
          <a:p>
            <a:pPr lvl="1"/>
            <a:r>
              <a:rPr lang="de-DE"/>
              <a:t>Folgende  Angaben sind keine Kriterien für die Zulassung der Kandidatur. Sie dienen nur der Information für die Wähler:innen.</a:t>
            </a:r>
          </a:p>
        </p:txBody>
      </p:sp>
      <p:sp>
        <p:nvSpPr>
          <p:cNvPr id="7" name="Abgerundetes Rechteck 6"/>
          <p:cNvSpPr/>
          <p:nvPr/>
        </p:nvSpPr>
        <p:spPr>
          <a:xfrm>
            <a:off x="2110871" y="5897718"/>
            <a:ext cx="7315200" cy="476726"/>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fontAlgn="base">
              <a:spcAft>
                <a:spcPct val="0"/>
              </a:spcAft>
              <a:buClr>
                <a:srgbClr val="E88E20"/>
              </a:buClr>
              <a:defRPr/>
            </a:pPr>
            <a:r>
              <a:rPr lang="de-DE" sz="1100" b="1" i="1">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a:solidFill>
                  <a:srgbClr val="0070C0"/>
                </a:solidFill>
                <a:latin typeface="Arial" panose="020B0604020202020204" pitchFamily="34" charset="0"/>
                <a:cs typeface="Arial" panose="020B0604020202020204" pitchFamily="34" charset="0"/>
              </a:rPr>
              <a:t>Bitte nutzen sie die mit „</a:t>
            </a:r>
            <a:r>
              <a:rPr lang="de-DE" sz="1100" b="1" i="1">
                <a:solidFill>
                  <a:srgbClr val="0070C0"/>
                </a:solidFill>
                <a:latin typeface="Arial" panose="020B0604020202020204" pitchFamily="34" charset="0"/>
                <a:cs typeface="Arial" panose="020B0604020202020204" pitchFamily="34" charset="0"/>
              </a:rPr>
              <a:t>Ihr Text</a:t>
            </a:r>
            <a:r>
              <a:rPr lang="de-DE" sz="1100" i="1">
                <a:solidFill>
                  <a:srgbClr val="0070C0"/>
                </a:solidFill>
                <a:latin typeface="Arial" panose="020B0604020202020204" pitchFamily="34" charset="0"/>
                <a:cs typeface="Arial" panose="020B0604020202020204" pitchFamily="34" charset="0"/>
              </a:rPr>
              <a:t>“ markierten Stellen um Ihre Information einzufügen.</a:t>
            </a:r>
          </a:p>
        </p:txBody>
      </p:sp>
      <p:graphicFrame>
        <p:nvGraphicFramePr>
          <p:cNvPr id="3" name="Table 2">
            <a:extLst>
              <a:ext uri="{FF2B5EF4-FFF2-40B4-BE49-F238E27FC236}">
                <a16:creationId xmlns:a16="http://schemas.microsoft.com/office/drawing/2014/main" id="{0E54024B-1315-2A61-B3AC-4359AA8A782A}"/>
              </a:ext>
            </a:extLst>
          </p:cNvPr>
          <p:cNvGraphicFramePr>
            <a:graphicFrameLocks noGrp="1" noDrilldown="1" noMove="1" noResize="1"/>
          </p:cNvGraphicFramePr>
          <p:nvPr>
            <p:extLst>
              <p:ext uri="{D42A27DB-BD31-4B8C-83A1-F6EECF244321}">
                <p14:modId xmlns:p14="http://schemas.microsoft.com/office/powerpoint/2010/main" val="2182361353"/>
              </p:ext>
            </p:extLst>
          </p:nvPr>
        </p:nvGraphicFramePr>
        <p:xfrm>
          <a:off x="996912" y="1793458"/>
          <a:ext cx="4831520" cy="3962547"/>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831520">
                  <a:extLst>
                    <a:ext uri="{9D8B030D-6E8A-4147-A177-3AD203B41FA5}">
                      <a16:colId xmlns:a16="http://schemas.microsoft.com/office/drawing/2014/main" val="1778431253"/>
                    </a:ext>
                  </a:extLst>
                </a:gridCol>
              </a:tblGrid>
              <a:tr h="470100">
                <a:tc>
                  <a:txBody>
                    <a:bodyPr/>
                    <a:lstStyle/>
                    <a:p>
                      <a:pPr marL="285750" indent="-285750">
                        <a:buClr>
                          <a:srgbClr val="0070C0"/>
                        </a:buClr>
                        <a:buFont typeface="Arial" panose="020B0604020202020204" pitchFamily="34" charset="0"/>
                        <a:buChar char="•"/>
                      </a:pPr>
                      <a:r>
                        <a:rPr lang="de-DE" sz="1800" b="1">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Motivation für die Kandidatur:</a:t>
                      </a:r>
                      <a:endParaRPr lang="en-US" sz="1800" b="1">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3492447">
                <a:tc>
                  <a:txBody>
                    <a:bodyPr/>
                    <a:lstStyle/>
                    <a:p>
                      <a:endParaRPr lang="en-US"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graphicFrame>
        <p:nvGraphicFramePr>
          <p:cNvPr id="8" name="Table 7">
            <a:extLst>
              <a:ext uri="{FF2B5EF4-FFF2-40B4-BE49-F238E27FC236}">
                <a16:creationId xmlns:a16="http://schemas.microsoft.com/office/drawing/2014/main" id="{699F7583-530C-A506-467C-6F7989C594C7}"/>
              </a:ext>
            </a:extLst>
          </p:cNvPr>
          <p:cNvGraphicFramePr>
            <a:graphicFrameLocks noGrp="1" noDrilldown="1" noMove="1" noResize="1"/>
          </p:cNvGraphicFramePr>
          <p:nvPr>
            <p:extLst>
              <p:ext uri="{D42A27DB-BD31-4B8C-83A1-F6EECF244321}">
                <p14:modId xmlns:p14="http://schemas.microsoft.com/office/powerpoint/2010/main" val="783135419"/>
              </p:ext>
            </p:extLst>
          </p:nvPr>
        </p:nvGraphicFramePr>
        <p:xfrm>
          <a:off x="6092420" y="1793459"/>
          <a:ext cx="4831520" cy="3962546"/>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831520">
                  <a:extLst>
                    <a:ext uri="{9D8B030D-6E8A-4147-A177-3AD203B41FA5}">
                      <a16:colId xmlns:a16="http://schemas.microsoft.com/office/drawing/2014/main" val="1778431253"/>
                    </a:ext>
                  </a:extLst>
                </a:gridCol>
              </a:tblGrid>
              <a:tr h="410985">
                <a:tc>
                  <a:txBody>
                    <a:bodyPr/>
                    <a:lstStyle/>
                    <a:p>
                      <a:pPr marL="285750" indent="-285750">
                        <a:buClr>
                          <a:srgbClr val="0070C0"/>
                        </a:buClr>
                        <a:buFont typeface="Arial" panose="020B0604020202020204" pitchFamily="34" charset="0"/>
                        <a:buChar char="•"/>
                      </a:pPr>
                      <a:r>
                        <a:rPr lang="de-DE" sz="1800" b="1">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Geplante erste Schritte im Falle einer Wahl:</a:t>
                      </a:r>
                      <a:endParaRPr lang="en-US" sz="1800" b="1">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3551561">
                <a:tc>
                  <a:txBody>
                    <a:bodyPr/>
                    <a:lstStyle/>
                    <a:p>
                      <a:endParaRPr lang="en-US"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sp>
        <p:nvSpPr>
          <p:cNvPr id="14" name="TextBox 13">
            <a:extLst>
              <a:ext uri="{FF2B5EF4-FFF2-40B4-BE49-F238E27FC236}">
                <a16:creationId xmlns:a16="http://schemas.microsoft.com/office/drawing/2014/main" id="{2F739C8B-4CFB-39EB-A638-E8C8E207F2C3}"/>
              </a:ext>
            </a:extLst>
          </p:cNvPr>
          <p:cNvSpPr txBox="1"/>
          <p:nvPr/>
        </p:nvSpPr>
        <p:spPr>
          <a:xfrm>
            <a:off x="996912" y="2159924"/>
            <a:ext cx="4285814" cy="615553"/>
          </a:xfrm>
          <a:prstGeom prst="rect">
            <a:avLst/>
          </a:prstGeom>
          <a:noFill/>
        </p:spPr>
        <p:txBody>
          <a:bodyPr wrap="square" rtlCol="0">
            <a:spAutoFit/>
          </a:bodyPr>
          <a:lstStyle/>
          <a:p>
            <a:r>
              <a:rPr lang="de-DE"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Ihr Text…</a:t>
            </a:r>
            <a:endParaRPr lang="en-US"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endParaRPr lang="en-US"/>
          </a:p>
        </p:txBody>
      </p:sp>
      <p:sp>
        <p:nvSpPr>
          <p:cNvPr id="15" name="TextBox 14">
            <a:extLst>
              <a:ext uri="{FF2B5EF4-FFF2-40B4-BE49-F238E27FC236}">
                <a16:creationId xmlns:a16="http://schemas.microsoft.com/office/drawing/2014/main" id="{2224551C-2F36-412E-E25C-01E8C7A11516}"/>
              </a:ext>
            </a:extLst>
          </p:cNvPr>
          <p:cNvSpPr txBox="1"/>
          <p:nvPr/>
        </p:nvSpPr>
        <p:spPr>
          <a:xfrm>
            <a:off x="6180062" y="2168794"/>
            <a:ext cx="4285814" cy="615553"/>
          </a:xfrm>
          <a:prstGeom prst="rect">
            <a:avLst/>
          </a:prstGeom>
          <a:noFill/>
        </p:spPr>
        <p:txBody>
          <a:bodyPr wrap="square" rtlCol="0">
            <a:spAutoFit/>
          </a:bodyPr>
          <a:lstStyle/>
          <a:p>
            <a:r>
              <a:rPr lang="de-DE"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Ihr Text… </a:t>
            </a:r>
            <a:endParaRPr lang="en-US" sz="160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endParaRPr lang="en-US"/>
          </a:p>
        </p:txBody>
      </p:sp>
      <p:sp>
        <p:nvSpPr>
          <p:cNvPr id="10" name="Titel 1">
            <a:extLst>
              <a:ext uri="{FF2B5EF4-FFF2-40B4-BE49-F238E27FC236}">
                <a16:creationId xmlns:a16="http://schemas.microsoft.com/office/drawing/2014/main" id="{DE5A044F-D851-EAD2-63D3-2E14E2DD005D}"/>
              </a:ext>
            </a:extLst>
          </p:cNvPr>
          <p:cNvSpPr>
            <a:spLocks noGrp="1"/>
          </p:cNvSpPr>
          <p:nvPr>
            <p:ph type="title"/>
          </p:nvPr>
        </p:nvSpPr>
        <p:spPr>
          <a:xfrm>
            <a:off x="914400" y="381000"/>
            <a:ext cx="9296308" cy="1066800"/>
          </a:xfrm>
        </p:spPr>
        <p:txBody>
          <a:bodyPr vert="horz"/>
          <a:lstStyle/>
          <a:p>
            <a:r>
              <a:rPr lang="de-DE" sz="3200"/>
              <a:t>Vorstandsamt </a:t>
            </a:r>
            <a:r>
              <a:rPr lang="de-DE" sz="2400">
                <a:highlight>
                  <a:srgbClr val="FFFF00"/>
                </a:highlight>
              </a:rPr>
              <a:t>(Titel des Vorstandamts)</a:t>
            </a:r>
            <a:endParaRPr lang="de-DE" sz="3200"/>
          </a:p>
        </p:txBody>
      </p:sp>
    </p:spTree>
    <p:extLst>
      <p:ext uri="{BB962C8B-B14F-4D97-AF65-F5344CB8AC3E}">
        <p14:creationId xmlns:p14="http://schemas.microsoft.com/office/powerpoint/2010/main" val="64612296"/>
      </p:ext>
    </p:extLst>
  </p:cSld>
  <p:clrMapOvr>
    <a:masterClrMapping/>
  </p:clrMapOvr>
  <p:transition advTm="5000">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hem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098A3A31151B4B84E6B39711BC6EAA" ma:contentTypeVersion="6" ma:contentTypeDescription="Ein neues Dokument erstellen." ma:contentTypeScope="" ma:versionID="d490a3d894ef9738e253adfc11963ac7">
  <xsd:schema xmlns:xsd="http://www.w3.org/2001/XMLSchema" xmlns:xs="http://www.w3.org/2001/XMLSchema" xmlns:p="http://schemas.microsoft.com/office/2006/metadata/properties" xmlns:ns2="3c05c060-fa69-4a59-833c-d1a0e1108447" xmlns:ns3="bb193881-6908-41f7-af37-dea7f51dbc0d" targetNamespace="http://schemas.microsoft.com/office/2006/metadata/properties" ma:root="true" ma:fieldsID="68e7eeb432c86e4f428518851bb8e9cf" ns2:_="" ns3:_="">
    <xsd:import namespace="3c05c060-fa69-4a59-833c-d1a0e1108447"/>
    <xsd:import namespace="bb193881-6908-41f7-af37-dea7f51dbc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5c060-fa69-4a59-833c-d1a0e11084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193881-6908-41f7-af37-dea7f51dbc0d"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B54923-64D3-4446-895B-C682F8030487}">
  <ds:schemaRefs>
    <ds:schemaRef ds:uri="3c05c060-fa69-4a59-833c-d1a0e1108447"/>
    <ds:schemaRef ds:uri="bb193881-6908-41f7-af37-dea7f51dbc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C45E9A-B120-45D9-B4AE-3907C02CB8B0}">
  <ds:schemaRefs>
    <ds:schemaRef ds:uri="3c05c060-fa69-4a59-833c-d1a0e1108447"/>
    <ds:schemaRef ds:uri="bb193881-6908-41f7-af37-dea7f51dbc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9DD80A-A524-4F7B-8E26-A046DE1AAD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7</Slides>
  <Notes>1</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1_Theme2</vt:lpstr>
      <vt:lpstr>PmI Germany Chapter E.V.  Bewerbung für das Vorstandsamt (Titel des AmtS) </vt:lpstr>
      <vt:lpstr>Neuwahl Vorstand / Kassenprüfer:innen</vt:lpstr>
      <vt:lpstr>Ich bewerbe mich für folgende(s) Vorstandsamt/ämter</vt:lpstr>
      <vt:lpstr>Vorstandsamt (Titel des Vorstandamts)</vt:lpstr>
      <vt:lpstr>Vorstandsamt (Titel des Vorstandamts)</vt:lpstr>
      <vt:lpstr>Vorstandsamt (Titel des Vorstandamts)</vt:lpstr>
      <vt:lpstr>Vorstandsamt (Titel des Vorstandamts)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PMI GC</dc:creator>
  <cp:keywords/>
  <dc:description/>
  <cp:revision>1</cp:revision>
  <dcterms:created xsi:type="dcterms:W3CDTF">2020-02-02T08:53:50Z</dcterms:created>
  <dcterms:modified xsi:type="dcterms:W3CDTF">2024-02-04T13:27:53Z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0x010100BA098A3A31151B4B84E6B39711BC6EAA</vt:lpwstr>
  </property>
</Properties>
</file>