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845" r:id="rId11"/>
    <p:sldMasterId id="2147483734" r:id="rId12"/>
  </p:sldMasterIdLst>
  <p:notesMasterIdLst>
    <p:notesMasterId r:id="rId22"/>
  </p:notesMasterIdLst>
  <p:handoutMasterIdLst>
    <p:handoutMasterId r:id="rId23"/>
  </p:handoutMasterIdLst>
  <p:sldIdLst>
    <p:sldId id="409" r:id="rId13"/>
    <p:sldId id="431" r:id="rId14"/>
    <p:sldId id="433" r:id="rId15"/>
    <p:sldId id="435" r:id="rId16"/>
    <p:sldId id="440" r:id="rId17"/>
    <p:sldId id="436" r:id="rId18"/>
    <p:sldId id="441" r:id="rId19"/>
    <p:sldId id="437" r:id="rId20"/>
    <p:sldId id="442" r:id="rId21"/>
  </p:sldIdLst>
  <p:sldSz cx="12192000" cy="6858000"/>
  <p:notesSz cx="6858000" cy="9144000"/>
  <p:embeddedFontLst>
    <p:embeddedFont>
      <p:font typeface="Aptos Light" panose="020B0004020202020204" pitchFamily="34" charset="0"/>
      <p:regular r:id="rId24"/>
      <p:italic r:id="rId25"/>
    </p:embeddedFont>
    <p:embeddedFont>
      <p:font typeface="Times" panose="02020603050405020304" pitchFamily="18" charset="0"/>
      <p:regular r:id="rId26"/>
      <p:bold r:id="rId27"/>
      <p:italic r:id="rId28"/>
      <p:boldItalic r:id="rId29"/>
    </p:embeddedFont>
  </p:embeddedFontLst>
  <p:custDataLst>
    <p:custData r:id="rId4"/>
    <p:custData r:id="rId5"/>
    <p:custData r:id="rId6"/>
    <p:custData r:id="rId7"/>
    <p:custData r:id="rId8"/>
    <p:custData r:id="rId9"/>
    <p:custData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Ferniz" initials="SF" lastIdx="13" clrIdx="0">
    <p:extLst>
      <p:ext uri="{19B8F6BF-5375-455C-9EA6-DF929625EA0E}">
        <p15:presenceInfo xmlns:p15="http://schemas.microsoft.com/office/powerpoint/2012/main" userId="Sarah Ferni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00F3A"/>
    <a:srgbClr val="1E0C39"/>
    <a:srgbClr val="00C1E3"/>
    <a:srgbClr val="FF610F"/>
    <a:srgbClr val="002C3F"/>
    <a:srgbClr val="007AA1"/>
    <a:srgbClr val="CB65FF"/>
    <a:srgbClr val="3C0C78"/>
    <a:srgbClr val="5B11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79997-9FFA-9593-1A7A-2EF416066B6F}" v="36" dt="2025-01-29T09:26:24.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108" y="32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customXml" Target="../customXml/item7.xml"/><Relationship Id="rId12" Type="http://schemas.openxmlformats.org/officeDocument/2006/relationships/slideMaster" Target="slideMasters/slideMaster2.xml"/><Relationship Id="rId17" Type="http://schemas.openxmlformats.org/officeDocument/2006/relationships/slide" Target="slides/slide5.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6D55C4-E52F-4810-9BEF-96FA1E00A5BB}" type="datetimeFigureOut">
              <a:rPr lang="en-US" smtClean="0"/>
              <a:t>1/29/2025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AB3237-2851-4DC9-9865-7658E90A74CA}" type="slidenum">
              <a:rPr lang="en-US" smtClean="0"/>
              <a:t>‹#›</a:t>
            </a:fld>
            <a:endParaRPr lang="en-US"/>
          </a:p>
        </p:txBody>
      </p:sp>
    </p:spTree>
    <p:extLst>
      <p:ext uri="{BB962C8B-B14F-4D97-AF65-F5344CB8AC3E}">
        <p14:creationId xmlns:p14="http://schemas.microsoft.com/office/powerpoint/2010/main" val="291147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19B3CA-2D0D-47C2-ADCA-6F431D6ECA53}"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34DAD-DF98-44E2-A25C-0E8DEB5DEE33}" type="slidenum">
              <a:rPr lang="en-US" smtClean="0"/>
              <a:t>‹#›</a:t>
            </a:fld>
            <a:endParaRPr lang="en-US"/>
          </a:p>
        </p:txBody>
      </p:sp>
    </p:spTree>
    <p:extLst>
      <p:ext uri="{BB962C8B-B14F-4D97-AF65-F5344CB8AC3E}">
        <p14:creationId xmlns:p14="http://schemas.microsoft.com/office/powerpoint/2010/main" val="2898033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D834DAD-DF98-44E2-A25C-0E8DEB5DEE33}" type="slidenum">
              <a:rPr lang="en-US" smtClean="0"/>
              <a:t>5</a:t>
            </a:fld>
            <a:endParaRPr lang="en-US"/>
          </a:p>
        </p:txBody>
      </p:sp>
    </p:spTree>
    <p:extLst>
      <p:ext uri="{BB962C8B-B14F-4D97-AF65-F5344CB8AC3E}">
        <p14:creationId xmlns:p14="http://schemas.microsoft.com/office/powerpoint/2010/main" val="341355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6E8BA-9CE4-FECA-6B40-DB6C460318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C8EAA2A-FE77-7DF3-34AE-59958455D5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252ACC-06DC-5787-585F-A23D2A2728F5}"/>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56A95CEF-22C8-1AC5-B783-A91992003142}"/>
              </a:ext>
            </a:extLst>
          </p:cNvPr>
          <p:cNvSpPr>
            <a:spLocks noGrp="1"/>
          </p:cNvSpPr>
          <p:nvPr>
            <p:ph type="sldNum" sz="quarter" idx="5"/>
          </p:nvPr>
        </p:nvSpPr>
        <p:spPr/>
        <p:txBody>
          <a:bodyPr/>
          <a:lstStyle/>
          <a:p>
            <a:fld id="{CD834DAD-DF98-44E2-A25C-0E8DEB5DEE33}" type="slidenum">
              <a:rPr lang="en-US" smtClean="0"/>
              <a:t>7</a:t>
            </a:fld>
            <a:endParaRPr lang="en-US"/>
          </a:p>
        </p:txBody>
      </p:sp>
    </p:spTree>
    <p:extLst>
      <p:ext uri="{BB962C8B-B14F-4D97-AF65-F5344CB8AC3E}">
        <p14:creationId xmlns:p14="http://schemas.microsoft.com/office/powerpoint/2010/main" val="823779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 Violet">
    <p:bg>
      <p:bgPr>
        <a:solidFill>
          <a:schemeClr val="tx1"/>
        </a:soli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C919C681-D431-D96B-6268-9BA8E5D7F86D}"/>
              </a:ext>
            </a:extLst>
          </p:cNvPr>
          <p:cNvSpPr>
            <a:spLocks noGrp="1"/>
          </p:cNvSpPr>
          <p:nvPr>
            <p:ph type="pic" sz="quarter" idx="13"/>
          </p:nvPr>
        </p:nvSpPr>
        <p:spPr>
          <a:xfrm>
            <a:off x="0" y="0"/>
            <a:ext cx="9086850" cy="6858000"/>
          </a:xfrm>
          <a:custGeom>
            <a:avLst/>
            <a:gdLst>
              <a:gd name="connsiteX0" fmla="*/ 4543130 w 9086850"/>
              <a:gd name="connsiteY0" fmla="*/ 2528520 h 6858000"/>
              <a:gd name="connsiteX1" fmla="*/ 4543130 w 9086850"/>
              <a:gd name="connsiteY1" fmla="*/ 6858000 h 6858000"/>
              <a:gd name="connsiteX2" fmla="*/ 213020 w 9086850"/>
              <a:gd name="connsiteY2" fmla="*/ 6858000 h 6858000"/>
              <a:gd name="connsiteX3" fmla="*/ 9086850 w 9086850"/>
              <a:gd name="connsiteY3" fmla="*/ 2527930 h 6858000"/>
              <a:gd name="connsiteX4" fmla="*/ 9086850 w 9086850"/>
              <a:gd name="connsiteY4" fmla="*/ 6858000 h 6858000"/>
              <a:gd name="connsiteX5" fmla="*/ 4756150 w 9086850"/>
              <a:gd name="connsiteY5" fmla="*/ 6858000 h 6858000"/>
              <a:gd name="connsiteX6" fmla="*/ 0 w 9086850"/>
              <a:gd name="connsiteY6" fmla="*/ 0 h 6858000"/>
              <a:gd name="connsiteX7" fmla="*/ 9086850 w 9086850"/>
              <a:gd name="connsiteY7" fmla="*/ 0 h 6858000"/>
              <a:gd name="connsiteX8" fmla="*/ 9086850 w 9086850"/>
              <a:gd name="connsiteY8" fmla="*/ 2527930 h 6858000"/>
              <a:gd name="connsiteX9" fmla="*/ 4543720 w 9086850"/>
              <a:gd name="connsiteY9" fmla="*/ 2527930 h 6858000"/>
              <a:gd name="connsiteX10" fmla="*/ 4543131 w 9086850"/>
              <a:gd name="connsiteY10" fmla="*/ 2527930 h 6858000"/>
              <a:gd name="connsiteX11" fmla="*/ 7071428 w 9086850"/>
              <a:gd name="connsiteY11" fmla="*/ 1 h 6858000"/>
              <a:gd name="connsiteX12" fmla="*/ 4543131 w 9086850"/>
              <a:gd name="connsiteY12" fmla="*/ 1 h 6858000"/>
              <a:gd name="connsiteX13" fmla="*/ 4543131 w 9086850"/>
              <a:gd name="connsiteY13" fmla="*/ 2527930 h 6858000"/>
              <a:gd name="connsiteX14" fmla="*/ 2 w 9086850"/>
              <a:gd name="connsiteY14" fmla="*/ 2527930 h 6858000"/>
              <a:gd name="connsiteX15" fmla="*/ 2528298 w 9086850"/>
              <a:gd name="connsiteY15" fmla="*/ 1 h 6858000"/>
              <a:gd name="connsiteX16" fmla="*/ 1 w 9086850"/>
              <a:gd name="connsiteY16" fmla="*/ 1 h 6858000"/>
              <a:gd name="connsiteX17" fmla="*/ 1 w 9086850"/>
              <a:gd name="connsiteY17" fmla="*/ 2527930 h 6858000"/>
              <a:gd name="connsiteX18" fmla="*/ 0 w 9086850"/>
              <a:gd name="connsiteY18"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86850" h="6858000">
                <a:moveTo>
                  <a:pt x="4543130" y="2528520"/>
                </a:moveTo>
                <a:lnTo>
                  <a:pt x="4543130" y="6858000"/>
                </a:lnTo>
                <a:lnTo>
                  <a:pt x="213020" y="6858000"/>
                </a:lnTo>
                <a:close/>
                <a:moveTo>
                  <a:pt x="9086850" y="2527930"/>
                </a:moveTo>
                <a:lnTo>
                  <a:pt x="9086850" y="6858000"/>
                </a:lnTo>
                <a:lnTo>
                  <a:pt x="4756150" y="6858000"/>
                </a:lnTo>
                <a:close/>
                <a:moveTo>
                  <a:pt x="0" y="0"/>
                </a:moveTo>
                <a:lnTo>
                  <a:pt x="9086850" y="0"/>
                </a:lnTo>
                <a:lnTo>
                  <a:pt x="9086850" y="2527930"/>
                </a:lnTo>
                <a:lnTo>
                  <a:pt x="4543720" y="2527930"/>
                </a:lnTo>
                <a:lnTo>
                  <a:pt x="4543131" y="2527930"/>
                </a:lnTo>
                <a:lnTo>
                  <a:pt x="7071428" y="1"/>
                </a:lnTo>
                <a:lnTo>
                  <a:pt x="4543131" y="1"/>
                </a:lnTo>
                <a:lnTo>
                  <a:pt x="4543131" y="2527930"/>
                </a:lnTo>
                <a:lnTo>
                  <a:pt x="2" y="2527930"/>
                </a:lnTo>
                <a:lnTo>
                  <a:pt x="2528298" y="1"/>
                </a:lnTo>
                <a:lnTo>
                  <a:pt x="1" y="1"/>
                </a:lnTo>
                <a:lnTo>
                  <a:pt x="1" y="2527930"/>
                </a:lnTo>
                <a:lnTo>
                  <a:pt x="0" y="2527930"/>
                </a:lnTo>
                <a:close/>
              </a:path>
            </a:pathLst>
          </a:custGeom>
          <a:solidFill>
            <a:schemeClr val="bg1">
              <a:lumMod val="75000"/>
            </a:schemeClr>
          </a:solidFill>
        </p:spPr>
        <p:txBody>
          <a:bodyPr wrap="square">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pic>
        <p:nvPicPr>
          <p:cNvPr id="10" name="Picture 9">
            <a:extLst>
              <a:ext uri="{FF2B5EF4-FFF2-40B4-BE49-F238E27FC236}">
                <a16:creationId xmlns:a16="http://schemas.microsoft.com/office/drawing/2014/main" id="{6A9469F0-EB10-9C49-C8E5-46427D8924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custGeom>
            <a:avLst/>
            <a:gdLst>
              <a:gd name="connsiteX0" fmla="*/ 4543131 w 12192000"/>
              <a:gd name="connsiteY0" fmla="*/ 1 h 6858000"/>
              <a:gd name="connsiteX1" fmla="*/ 7071428 w 12192000"/>
              <a:gd name="connsiteY1" fmla="*/ 1 h 6858000"/>
              <a:gd name="connsiteX2" fmla="*/ 4543131 w 12192000"/>
              <a:gd name="connsiteY2" fmla="*/ 2527930 h 6858000"/>
              <a:gd name="connsiteX3" fmla="*/ 1 w 12192000"/>
              <a:gd name="connsiteY3" fmla="*/ 1 h 6858000"/>
              <a:gd name="connsiteX4" fmla="*/ 2528298 w 12192000"/>
              <a:gd name="connsiteY4" fmla="*/ 1 h 6858000"/>
              <a:gd name="connsiteX5" fmla="*/ 2 w 12192000"/>
              <a:gd name="connsiteY5" fmla="*/ 2527930 h 6858000"/>
              <a:gd name="connsiteX6" fmla="*/ 4543131 w 12192000"/>
              <a:gd name="connsiteY6" fmla="*/ 2527930 h 6858000"/>
              <a:gd name="connsiteX7" fmla="*/ 4543720 w 12192000"/>
              <a:gd name="connsiteY7" fmla="*/ 2527930 h 6858000"/>
              <a:gd name="connsiteX8" fmla="*/ 9086850 w 12192000"/>
              <a:gd name="connsiteY8" fmla="*/ 2527930 h 6858000"/>
              <a:gd name="connsiteX9" fmla="*/ 4756150 w 12192000"/>
              <a:gd name="connsiteY9" fmla="*/ 6858000 h 6858000"/>
              <a:gd name="connsiteX10" fmla="*/ 4543130 w 12192000"/>
              <a:gd name="connsiteY10" fmla="*/ 6858000 h 6858000"/>
              <a:gd name="connsiteX11" fmla="*/ 4543130 w 12192000"/>
              <a:gd name="connsiteY11" fmla="*/ 2528520 h 6858000"/>
              <a:gd name="connsiteX12" fmla="*/ 213020 w 12192000"/>
              <a:gd name="connsiteY12" fmla="*/ 6858000 h 6858000"/>
              <a:gd name="connsiteX13" fmla="*/ 0 w 12192000"/>
              <a:gd name="connsiteY13" fmla="*/ 6858000 h 6858000"/>
              <a:gd name="connsiteX14" fmla="*/ 0 w 12192000"/>
              <a:gd name="connsiteY14" fmla="*/ 2527930 h 6858000"/>
              <a:gd name="connsiteX15" fmla="*/ 1 w 12192000"/>
              <a:gd name="connsiteY15" fmla="*/ 2527930 h 6858000"/>
              <a:gd name="connsiteX16" fmla="*/ 9086850 w 12192000"/>
              <a:gd name="connsiteY16" fmla="*/ 0 h 6858000"/>
              <a:gd name="connsiteX17" fmla="*/ 12192000 w 12192000"/>
              <a:gd name="connsiteY17" fmla="*/ 0 h 6858000"/>
              <a:gd name="connsiteX18" fmla="*/ 12192000 w 12192000"/>
              <a:gd name="connsiteY18" fmla="*/ 6858000 h 6858000"/>
              <a:gd name="connsiteX19" fmla="*/ 9086850 w 12192000"/>
              <a:gd name="connsiteY19" fmla="*/ 6858000 h 6858000"/>
              <a:gd name="connsiteX20" fmla="*/ 9086850 w 12192000"/>
              <a:gd name="connsiteY20" fmla="*/ 25279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543131" y="1"/>
                </a:moveTo>
                <a:lnTo>
                  <a:pt x="7071428" y="1"/>
                </a:lnTo>
                <a:lnTo>
                  <a:pt x="4543131" y="2527930"/>
                </a:lnTo>
                <a:close/>
                <a:moveTo>
                  <a:pt x="1" y="1"/>
                </a:moveTo>
                <a:lnTo>
                  <a:pt x="2528298" y="1"/>
                </a:lnTo>
                <a:lnTo>
                  <a:pt x="2" y="2527930"/>
                </a:lnTo>
                <a:lnTo>
                  <a:pt x="4543131" y="2527930"/>
                </a:lnTo>
                <a:lnTo>
                  <a:pt x="4543720" y="2527930"/>
                </a:lnTo>
                <a:lnTo>
                  <a:pt x="9086850" y="2527930"/>
                </a:lnTo>
                <a:lnTo>
                  <a:pt x="4756150" y="6858000"/>
                </a:lnTo>
                <a:lnTo>
                  <a:pt x="4543130" y="6858000"/>
                </a:lnTo>
                <a:lnTo>
                  <a:pt x="4543130" y="2528520"/>
                </a:lnTo>
                <a:lnTo>
                  <a:pt x="213020" y="6858000"/>
                </a:lnTo>
                <a:lnTo>
                  <a:pt x="0" y="6858000"/>
                </a:lnTo>
                <a:lnTo>
                  <a:pt x="0" y="2527930"/>
                </a:lnTo>
                <a:lnTo>
                  <a:pt x="1" y="2527930"/>
                </a:lnTo>
                <a:close/>
                <a:moveTo>
                  <a:pt x="9086850" y="0"/>
                </a:moveTo>
                <a:lnTo>
                  <a:pt x="12192000" y="0"/>
                </a:lnTo>
                <a:lnTo>
                  <a:pt x="12192000" y="6858000"/>
                </a:lnTo>
                <a:lnTo>
                  <a:pt x="9086850" y="6858000"/>
                </a:lnTo>
                <a:lnTo>
                  <a:pt x="9086850" y="2527930"/>
                </a:lnTo>
                <a:close/>
              </a:path>
            </a:pathLst>
          </a:custGeom>
        </p:spPr>
      </p:pic>
      <p:sp>
        <p:nvSpPr>
          <p:cNvPr id="21" name="Text Placeholder 20">
            <a:extLst>
              <a:ext uri="{FF2B5EF4-FFF2-40B4-BE49-F238E27FC236}">
                <a16:creationId xmlns:a16="http://schemas.microsoft.com/office/drawing/2014/main" id="{26710C8F-F662-E483-4A58-96115FBA2559}"/>
              </a:ext>
            </a:extLst>
          </p:cNvPr>
          <p:cNvSpPr>
            <a:spLocks noGrp="1"/>
          </p:cNvSpPr>
          <p:nvPr>
            <p:ph type="body" sz="quarter" idx="14"/>
          </p:nvPr>
        </p:nvSpPr>
        <p:spPr>
          <a:xfrm>
            <a:off x="0" y="0"/>
            <a:ext cx="8147304" cy="6858000"/>
          </a:xfrm>
          <a:gradFill flip="none" rotWithShape="1">
            <a:gsLst>
              <a:gs pos="9000">
                <a:srgbClr val="100522">
                  <a:alpha val="95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smtClean="0">
                <a:solidFill>
                  <a:schemeClr val="lt1"/>
                </a:solidFill>
                <a:latin typeface="Aptos" panose="020B0004020202020204" pitchFamily="34" charset="0"/>
                <a:ea typeface="Helvetica Neue" panose="02000503000000020004" pitchFamily="2" charset="0"/>
                <a:cs typeface="Helvetica Neue" panose="02000503000000020004" pitchFamily="2" charset="0"/>
              </a:defRPr>
            </a:lvl1pPr>
            <a:lvl2pPr>
              <a:defRPr lang="en-US" sz="1800" smtClean="0">
                <a:solidFill>
                  <a:schemeClr val="lt1"/>
                </a:solidFill>
              </a:defRPr>
            </a:lvl2pPr>
            <a:lvl3pPr>
              <a:defRPr lang="en-US" smtClean="0">
                <a:solidFill>
                  <a:schemeClr val="lt1"/>
                </a:solidFill>
              </a:defRPr>
            </a:lvl3pPr>
            <a:lvl4pPr>
              <a:defRPr lang="en-US" smtClean="0">
                <a:solidFill>
                  <a:schemeClr val="lt1"/>
                </a:solidFill>
              </a:defRPr>
            </a:lvl4pPr>
            <a:lvl5pPr>
              <a:defRPr lang="en-US" sz="1800">
                <a:solidFill>
                  <a:schemeClr val="lt1"/>
                </a:solidFill>
              </a:defRPr>
            </a:lvl5pPr>
          </a:lstStyle>
          <a:p>
            <a:pPr lvl="0" algn="ctr" defTabSz="457200"/>
            <a:endParaRPr lang="en-US"/>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0" i="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4396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Violet) - With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FF336-AAFE-E5D2-2170-21BC95B5A5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 y="25"/>
            <a:ext cx="12191910" cy="685794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70" name="Title 1">
            <a:extLst>
              <a:ext uri="{FF2B5EF4-FFF2-40B4-BE49-F238E27FC236}">
                <a16:creationId xmlns:a16="http://schemas.microsoft.com/office/drawing/2014/main" id="{5C0ABF1D-6494-6CB7-B136-5EDBA23436B3}"/>
              </a:ext>
            </a:extLst>
          </p:cNvPr>
          <p:cNvSpPr>
            <a:spLocks noGrp="1"/>
          </p:cNvSpPr>
          <p:nvPr>
            <p:ph type="ctrTitle" hasCustomPrompt="1"/>
          </p:nvPr>
        </p:nvSpPr>
        <p:spPr>
          <a:xfrm>
            <a:off x="457200" y="2050676"/>
            <a:ext cx="5638799"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71" name="Subtitle 2">
            <a:extLst>
              <a:ext uri="{FF2B5EF4-FFF2-40B4-BE49-F238E27FC236}">
                <a16:creationId xmlns:a16="http://schemas.microsoft.com/office/drawing/2014/main" id="{00B468B2-B251-9283-11CF-F3B8885DF1E0}"/>
              </a:ext>
            </a:extLst>
          </p:cNvPr>
          <p:cNvSpPr>
            <a:spLocks noGrp="1"/>
          </p:cNvSpPr>
          <p:nvPr>
            <p:ph type="subTitle" idx="1" hasCustomPrompt="1"/>
          </p:nvPr>
        </p:nvSpPr>
        <p:spPr>
          <a:xfrm>
            <a:off x="457200" y="4733992"/>
            <a:ext cx="5638799"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9" name="Grafik 8">
            <a:extLst>
              <a:ext uri="{FF2B5EF4-FFF2-40B4-BE49-F238E27FC236}">
                <a16:creationId xmlns:a16="http://schemas.microsoft.com/office/drawing/2014/main" id="{7B29EB60-0C1D-D859-E718-84C2B01FFCC5}"/>
              </a:ext>
            </a:extLst>
          </p:cNvPr>
          <p:cNvPicPr>
            <a:picLocks noChangeAspect="1"/>
          </p:cNvPicPr>
          <p:nvPr userDrawn="1"/>
        </p:nvPicPr>
        <p:blipFill>
          <a:blip r:embed="rId3"/>
          <a:stretch>
            <a:fillRect/>
          </a:stretch>
        </p:blipFill>
        <p:spPr>
          <a:xfrm>
            <a:off x="11289380" y="5872951"/>
            <a:ext cx="479589" cy="479589"/>
          </a:xfrm>
          <a:prstGeom prst="rect">
            <a:avLst/>
          </a:prstGeom>
        </p:spPr>
      </p:pic>
    </p:spTree>
    <p:extLst>
      <p:ext uri="{BB962C8B-B14F-4D97-AF65-F5344CB8AC3E}">
        <p14:creationId xmlns:p14="http://schemas.microsoft.com/office/powerpoint/2010/main" val="5513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Aqua)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1F967C-795D-2F85-9A00-E5A2B199E49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9" name="Picture Placeholder 68">
            <a:extLst>
              <a:ext uri="{FF2B5EF4-FFF2-40B4-BE49-F238E27FC236}">
                <a16:creationId xmlns:a16="http://schemas.microsoft.com/office/drawing/2014/main" id="{726E0292-0335-94D1-CF9F-B20F85EAE248}"/>
              </a:ext>
            </a:extLst>
          </p:cNvPr>
          <p:cNvSpPr>
            <a:spLocks noGrp="1"/>
          </p:cNvSpPr>
          <p:nvPr>
            <p:ph type="pic" sz="quarter" idx="10"/>
          </p:nvPr>
        </p:nvSpPr>
        <p:spPr>
          <a:xfrm>
            <a:off x="5330618" y="1"/>
            <a:ext cx="6861382" cy="6857999"/>
          </a:xfrm>
          <a:custGeom>
            <a:avLst/>
            <a:gdLst>
              <a:gd name="connsiteX0" fmla="*/ 6428063 w 6861382"/>
              <a:gd name="connsiteY0" fmla="*/ 6337997 h 6857999"/>
              <a:gd name="connsiteX1" fmla="*/ 6427938 w 6861382"/>
              <a:gd name="connsiteY1" fmla="*/ 6352541 h 6857999"/>
              <a:gd name="connsiteX2" fmla="*/ 6430254 w 6861382"/>
              <a:gd name="connsiteY2" fmla="*/ 6352541 h 6857999"/>
              <a:gd name="connsiteX3" fmla="*/ 6430254 w 6861382"/>
              <a:gd name="connsiteY3" fmla="*/ 6341169 h 6857999"/>
              <a:gd name="connsiteX4" fmla="*/ 6435228 w 6861382"/>
              <a:gd name="connsiteY4" fmla="*/ 6352541 h 6857999"/>
              <a:gd name="connsiteX5" fmla="*/ 6437384 w 6861382"/>
              <a:gd name="connsiteY5" fmla="*/ 6352541 h 6857999"/>
              <a:gd name="connsiteX6" fmla="*/ 6442388 w 6861382"/>
              <a:gd name="connsiteY6" fmla="*/ 6341169 h 6857999"/>
              <a:gd name="connsiteX7" fmla="*/ 6442388 w 6861382"/>
              <a:gd name="connsiteY7" fmla="*/ 6352541 h 6857999"/>
              <a:gd name="connsiteX8" fmla="*/ 6444673 w 6861382"/>
              <a:gd name="connsiteY8" fmla="*/ 6352541 h 6857999"/>
              <a:gd name="connsiteX9" fmla="*/ 6444673 w 6861382"/>
              <a:gd name="connsiteY9" fmla="*/ 6337997 h 6857999"/>
              <a:gd name="connsiteX10" fmla="*/ 6441543 w 6861382"/>
              <a:gd name="connsiteY10" fmla="*/ 6337997 h 6857999"/>
              <a:gd name="connsiteX11" fmla="*/ 6436413 w 6861382"/>
              <a:gd name="connsiteY11" fmla="*/ 6349743 h 6857999"/>
              <a:gd name="connsiteX12" fmla="*/ 6431193 w 6861382"/>
              <a:gd name="connsiteY12" fmla="*/ 6337997 h 6857999"/>
              <a:gd name="connsiteX13" fmla="*/ 6415586 w 6861382"/>
              <a:gd name="connsiteY13" fmla="*/ 6337997 h 6857999"/>
              <a:gd name="connsiteX14" fmla="*/ 6415586 w 6861382"/>
              <a:gd name="connsiteY14" fmla="*/ 6340050 h 6857999"/>
              <a:gd name="connsiteX15" fmla="*/ 6419933 w 6861382"/>
              <a:gd name="connsiteY15" fmla="*/ 6340050 h 6857999"/>
              <a:gd name="connsiteX16" fmla="*/ 6419933 w 6861382"/>
              <a:gd name="connsiteY16" fmla="*/ 6352476 h 6857999"/>
              <a:gd name="connsiteX17" fmla="*/ 6422246 w 6861382"/>
              <a:gd name="connsiteY17" fmla="*/ 6352476 h 6857999"/>
              <a:gd name="connsiteX18" fmla="*/ 6422246 w 6861382"/>
              <a:gd name="connsiteY18" fmla="*/ 6340050 h 6857999"/>
              <a:gd name="connsiteX19" fmla="*/ 6426565 w 6861382"/>
              <a:gd name="connsiteY19" fmla="*/ 6340050 h 6857999"/>
              <a:gd name="connsiteX20" fmla="*/ 6426565 w 6861382"/>
              <a:gd name="connsiteY20" fmla="*/ 6337997 h 6857999"/>
              <a:gd name="connsiteX21" fmla="*/ 6342867 w 6861382"/>
              <a:gd name="connsiteY21" fmla="*/ 6134387 h 6857999"/>
              <a:gd name="connsiteX22" fmla="*/ 6408313 w 6861382"/>
              <a:gd name="connsiteY22" fmla="*/ 6199833 h 6857999"/>
              <a:gd name="connsiteX23" fmla="*/ 6408313 w 6861382"/>
              <a:gd name="connsiteY23" fmla="*/ 6134387 h 6857999"/>
              <a:gd name="connsiteX24" fmla="*/ 6219247 w 6861382"/>
              <a:gd name="connsiteY24" fmla="*/ 6134387 h 6857999"/>
              <a:gd name="connsiteX25" fmla="*/ 6401042 w 6861382"/>
              <a:gd name="connsiteY25" fmla="*/ 6316182 h 6857999"/>
              <a:gd name="connsiteX26" fmla="*/ 6401042 w 6861382"/>
              <a:gd name="connsiteY26" fmla="*/ 6255052 h 6857999"/>
              <a:gd name="connsiteX27" fmla="*/ 6280369 w 6861382"/>
              <a:gd name="connsiteY27" fmla="*/ 6134387 h 6857999"/>
              <a:gd name="connsiteX28" fmla="*/ 5991199 w 6861382"/>
              <a:gd name="connsiteY28" fmla="*/ 5942692 h 6857999"/>
              <a:gd name="connsiteX29" fmla="*/ 6093258 w 6861382"/>
              <a:gd name="connsiteY29" fmla="*/ 5942692 h 6857999"/>
              <a:gd name="connsiteX30" fmla="*/ 6127278 w 6861382"/>
              <a:gd name="connsiteY30" fmla="*/ 5976730 h 6857999"/>
              <a:gd name="connsiteX31" fmla="*/ 6093258 w 6861382"/>
              <a:gd name="connsiteY31" fmla="*/ 6010769 h 6857999"/>
              <a:gd name="connsiteX32" fmla="*/ 5997037 w 6861382"/>
              <a:gd name="connsiteY32" fmla="*/ 6010769 h 6857999"/>
              <a:gd name="connsiteX33" fmla="*/ 5991199 w 6861382"/>
              <a:gd name="connsiteY33" fmla="*/ 6004917 h 6857999"/>
              <a:gd name="connsiteX34" fmla="*/ 6182888 w 6861382"/>
              <a:gd name="connsiteY34" fmla="*/ 5901690 h 6857999"/>
              <a:gd name="connsiteX35" fmla="*/ 6182888 w 6861382"/>
              <a:gd name="connsiteY35" fmla="*/ 6119844 h 6857999"/>
              <a:gd name="connsiteX36" fmla="*/ 6291967 w 6861382"/>
              <a:gd name="connsiteY36" fmla="*/ 6010798 h 6857999"/>
              <a:gd name="connsiteX37" fmla="*/ 6401042 w 6861382"/>
              <a:gd name="connsiteY37" fmla="*/ 6119844 h 6857999"/>
              <a:gd name="connsiteX38" fmla="*/ 6401042 w 6861382"/>
              <a:gd name="connsiteY38" fmla="*/ 5901690 h 6857999"/>
              <a:gd name="connsiteX39" fmla="*/ 6291967 w 6861382"/>
              <a:gd name="connsiteY39" fmla="*/ 6010735 h 6857999"/>
              <a:gd name="connsiteX40" fmla="*/ 6182888 w 6861382"/>
              <a:gd name="connsiteY40" fmla="*/ 5901690 h 6857999"/>
              <a:gd name="connsiteX41" fmla="*/ 0 w 6861382"/>
              <a:gd name="connsiteY41" fmla="*/ 0 h 6857999"/>
              <a:gd name="connsiteX42" fmla="*/ 19050 w 6861382"/>
              <a:gd name="connsiteY42" fmla="*/ 0 h 6857999"/>
              <a:gd name="connsiteX43" fmla="*/ 6842332 w 6861382"/>
              <a:gd name="connsiteY43" fmla="*/ 0 h 6857999"/>
              <a:gd name="connsiteX44" fmla="*/ 6861382 w 6861382"/>
              <a:gd name="connsiteY44" fmla="*/ 0 h 6857999"/>
              <a:gd name="connsiteX45" fmla="*/ 6861382 w 6861382"/>
              <a:gd name="connsiteY45" fmla="*/ 6857999 h 6857999"/>
              <a:gd name="connsiteX46" fmla="*/ 6842332 w 6861382"/>
              <a:gd name="connsiteY46" fmla="*/ 6838906 h 6857999"/>
              <a:gd name="connsiteX47" fmla="*/ 6842332 w 6861382"/>
              <a:gd name="connsiteY47" fmla="*/ 6857999 h 6857999"/>
              <a:gd name="connsiteX48" fmla="*/ 6338029 w 6861382"/>
              <a:gd name="connsiteY48" fmla="*/ 6352541 h 6857999"/>
              <a:gd name="connsiteX49" fmla="*/ 6371955 w 6861382"/>
              <a:gd name="connsiteY49" fmla="*/ 6352541 h 6857999"/>
              <a:gd name="connsiteX50" fmla="*/ 6190160 w 6861382"/>
              <a:gd name="connsiteY50" fmla="*/ 6170746 h 6857999"/>
              <a:gd name="connsiteX51" fmla="*/ 6190160 w 6861382"/>
              <a:gd name="connsiteY51" fmla="*/ 6204334 h 6857999"/>
              <a:gd name="connsiteX52" fmla="*/ 6168345 w 6861382"/>
              <a:gd name="connsiteY52" fmla="*/ 6182469 h 6857999"/>
              <a:gd name="connsiteX53" fmla="*/ 6168345 w 6861382"/>
              <a:gd name="connsiteY53" fmla="*/ 6134387 h 6857999"/>
              <a:gd name="connsiteX54" fmla="*/ 6120373 w 6861382"/>
              <a:gd name="connsiteY54" fmla="*/ 6134387 h 6857999"/>
              <a:gd name="connsiteX55" fmla="*/ 6037942 w 6861382"/>
              <a:gd name="connsiteY55" fmla="*/ 6051767 h 6857999"/>
              <a:gd name="connsiteX56" fmla="*/ 6093258 w 6861382"/>
              <a:gd name="connsiteY56" fmla="*/ 6051767 h 6857999"/>
              <a:gd name="connsiteX57" fmla="*/ 6100063 w 6861382"/>
              <a:gd name="connsiteY57" fmla="*/ 6051427 h 6857999"/>
              <a:gd name="connsiteX58" fmla="*/ 6168047 w 6861382"/>
              <a:gd name="connsiteY58" fmla="*/ 5970144 h 6857999"/>
              <a:gd name="connsiteX59" fmla="*/ 6100063 w 6861382"/>
              <a:gd name="connsiteY59" fmla="*/ 5902123 h 6857999"/>
              <a:gd name="connsiteX60" fmla="*/ 6100063 w 6861382"/>
              <a:gd name="connsiteY60" fmla="*/ 5902030 h 6857999"/>
              <a:gd name="connsiteX61" fmla="*/ 6093258 w 6861382"/>
              <a:gd name="connsiteY61" fmla="*/ 5901690 h 6857999"/>
              <a:gd name="connsiteX62" fmla="*/ 5950191 w 6861382"/>
              <a:gd name="connsiteY62" fmla="*/ 5901690 h 6857999"/>
              <a:gd name="connsiteX63" fmla="*/ 5950191 w 6861382"/>
              <a:gd name="connsiteY63" fmla="*/ 596381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861382" h="6857999">
                <a:moveTo>
                  <a:pt x="6428063" y="6337997"/>
                </a:moveTo>
                <a:lnTo>
                  <a:pt x="6427938" y="6352541"/>
                </a:lnTo>
                <a:lnTo>
                  <a:pt x="6430254" y="6352541"/>
                </a:lnTo>
                <a:lnTo>
                  <a:pt x="6430254" y="6341169"/>
                </a:lnTo>
                <a:lnTo>
                  <a:pt x="6435228" y="6352541"/>
                </a:lnTo>
                <a:lnTo>
                  <a:pt x="6437384" y="6352541"/>
                </a:lnTo>
                <a:lnTo>
                  <a:pt x="6442388" y="6341169"/>
                </a:lnTo>
                <a:lnTo>
                  <a:pt x="6442388" y="6352541"/>
                </a:lnTo>
                <a:lnTo>
                  <a:pt x="6444673" y="6352541"/>
                </a:lnTo>
                <a:lnTo>
                  <a:pt x="6444673" y="6337997"/>
                </a:lnTo>
                <a:lnTo>
                  <a:pt x="6441543" y="6337997"/>
                </a:lnTo>
                <a:lnTo>
                  <a:pt x="6436413" y="6349743"/>
                </a:lnTo>
                <a:lnTo>
                  <a:pt x="6431193" y="6337997"/>
                </a:lnTo>
                <a:close/>
                <a:moveTo>
                  <a:pt x="6415586" y="6337997"/>
                </a:moveTo>
                <a:lnTo>
                  <a:pt x="6415586" y="6340050"/>
                </a:lnTo>
                <a:lnTo>
                  <a:pt x="6419933" y="6340050"/>
                </a:lnTo>
                <a:lnTo>
                  <a:pt x="6419933" y="6352476"/>
                </a:lnTo>
                <a:lnTo>
                  <a:pt x="6422246" y="6352476"/>
                </a:lnTo>
                <a:lnTo>
                  <a:pt x="6422246" y="6340050"/>
                </a:lnTo>
                <a:lnTo>
                  <a:pt x="6426565" y="6340050"/>
                </a:lnTo>
                <a:lnTo>
                  <a:pt x="6426565" y="6337997"/>
                </a:lnTo>
                <a:close/>
                <a:moveTo>
                  <a:pt x="6342867" y="6134387"/>
                </a:moveTo>
                <a:lnTo>
                  <a:pt x="6408313" y="6199833"/>
                </a:lnTo>
                <a:lnTo>
                  <a:pt x="6408313" y="6134387"/>
                </a:lnTo>
                <a:close/>
                <a:moveTo>
                  <a:pt x="6219247" y="6134387"/>
                </a:moveTo>
                <a:lnTo>
                  <a:pt x="6401042" y="6316182"/>
                </a:lnTo>
                <a:lnTo>
                  <a:pt x="6401042" y="6255052"/>
                </a:lnTo>
                <a:lnTo>
                  <a:pt x="6280369" y="6134387"/>
                </a:lnTo>
                <a:close/>
                <a:moveTo>
                  <a:pt x="5991199" y="5942692"/>
                </a:moveTo>
                <a:lnTo>
                  <a:pt x="6093258" y="5942692"/>
                </a:lnTo>
                <a:cubicBezTo>
                  <a:pt x="6112047" y="5942692"/>
                  <a:pt x="6127278" y="5957932"/>
                  <a:pt x="6127278" y="5976730"/>
                </a:cubicBezTo>
                <a:cubicBezTo>
                  <a:pt x="6127278" y="5995528"/>
                  <a:pt x="6112047" y="6010769"/>
                  <a:pt x="6093258" y="6010769"/>
                </a:cubicBezTo>
                <a:lnTo>
                  <a:pt x="5997037" y="6010769"/>
                </a:lnTo>
                <a:lnTo>
                  <a:pt x="5991199" y="6004917"/>
                </a:lnTo>
                <a:close/>
                <a:moveTo>
                  <a:pt x="6182888" y="5901690"/>
                </a:moveTo>
                <a:lnTo>
                  <a:pt x="6182888" y="6119844"/>
                </a:lnTo>
                <a:cubicBezTo>
                  <a:pt x="6243118" y="6119844"/>
                  <a:pt x="6291949" y="6071029"/>
                  <a:pt x="6291967" y="6010798"/>
                </a:cubicBezTo>
                <a:cubicBezTo>
                  <a:pt x="6291982" y="6071029"/>
                  <a:pt x="6340812" y="6119844"/>
                  <a:pt x="6401042" y="6119844"/>
                </a:cubicBezTo>
                <a:lnTo>
                  <a:pt x="6401042" y="5901690"/>
                </a:lnTo>
                <a:cubicBezTo>
                  <a:pt x="6340812" y="5901690"/>
                  <a:pt x="6291982" y="5950505"/>
                  <a:pt x="6291967" y="6010735"/>
                </a:cubicBezTo>
                <a:cubicBezTo>
                  <a:pt x="6291949" y="5950505"/>
                  <a:pt x="6243118" y="5901690"/>
                  <a:pt x="6182888" y="5901690"/>
                </a:cubicBezTo>
                <a:close/>
                <a:moveTo>
                  <a:pt x="0" y="0"/>
                </a:moveTo>
                <a:lnTo>
                  <a:pt x="19050" y="0"/>
                </a:lnTo>
                <a:lnTo>
                  <a:pt x="6842332" y="0"/>
                </a:lnTo>
                <a:lnTo>
                  <a:pt x="6861382" y="0"/>
                </a:lnTo>
                <a:lnTo>
                  <a:pt x="6861382" y="6857999"/>
                </a:lnTo>
                <a:lnTo>
                  <a:pt x="6842332" y="6838906"/>
                </a:lnTo>
                <a:lnTo>
                  <a:pt x="6842332" y="6857999"/>
                </a:lnTo>
                <a:lnTo>
                  <a:pt x="6338029" y="6352541"/>
                </a:lnTo>
                <a:lnTo>
                  <a:pt x="6371955" y="6352541"/>
                </a:lnTo>
                <a:lnTo>
                  <a:pt x="6190160" y="6170746"/>
                </a:lnTo>
                <a:lnTo>
                  <a:pt x="6190160" y="6204334"/>
                </a:lnTo>
                <a:lnTo>
                  <a:pt x="6168345" y="6182469"/>
                </a:lnTo>
                <a:lnTo>
                  <a:pt x="6168345" y="6134387"/>
                </a:lnTo>
                <a:lnTo>
                  <a:pt x="6120373" y="6134387"/>
                </a:lnTo>
                <a:lnTo>
                  <a:pt x="6037942" y="6051767"/>
                </a:lnTo>
                <a:lnTo>
                  <a:pt x="6093258" y="6051767"/>
                </a:lnTo>
                <a:cubicBezTo>
                  <a:pt x="6095546" y="6051767"/>
                  <a:pt x="6097804" y="6051767"/>
                  <a:pt x="6100063" y="6051427"/>
                </a:cubicBezTo>
                <a:cubicBezTo>
                  <a:pt x="6141268" y="6047766"/>
                  <a:pt x="6171705" y="6011372"/>
                  <a:pt x="6168047" y="5970144"/>
                </a:cubicBezTo>
                <a:cubicBezTo>
                  <a:pt x="6164835" y="5933990"/>
                  <a:pt x="6136196" y="5905334"/>
                  <a:pt x="6100063" y="5902123"/>
                </a:cubicBezTo>
                <a:lnTo>
                  <a:pt x="6100063" y="5902030"/>
                </a:lnTo>
                <a:cubicBezTo>
                  <a:pt x="6097804" y="5901817"/>
                  <a:pt x="6095546" y="5901690"/>
                  <a:pt x="6093258" y="5901690"/>
                </a:cubicBezTo>
                <a:lnTo>
                  <a:pt x="5950191" y="5901690"/>
                </a:lnTo>
                <a:lnTo>
                  <a:pt x="5950191" y="5963815"/>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dirty="0"/>
          </a:p>
        </p:txBody>
      </p:sp>
      <p:sp>
        <p:nvSpPr>
          <p:cNvPr id="5" name="Title 1">
            <a:extLst>
              <a:ext uri="{FF2B5EF4-FFF2-40B4-BE49-F238E27FC236}">
                <a16:creationId xmlns:a16="http://schemas.microsoft.com/office/drawing/2014/main" id="{72CC28F0-1F59-D5A7-F5F2-156B4479D0FF}"/>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6" name="Subtitle 2">
            <a:extLst>
              <a:ext uri="{FF2B5EF4-FFF2-40B4-BE49-F238E27FC236}">
                <a16:creationId xmlns:a16="http://schemas.microsoft.com/office/drawing/2014/main" id="{75246D4D-075F-971F-FFBB-D28FC2ED2247}"/>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9" name="Grafik 8">
            <a:extLst>
              <a:ext uri="{FF2B5EF4-FFF2-40B4-BE49-F238E27FC236}">
                <a16:creationId xmlns:a16="http://schemas.microsoft.com/office/drawing/2014/main" id="{89F750ED-7D00-BAC0-2F38-91E334B8AFA6}"/>
              </a:ext>
            </a:extLst>
          </p:cNvPr>
          <p:cNvPicPr>
            <a:picLocks noChangeAspect="1"/>
          </p:cNvPicPr>
          <p:nvPr userDrawn="1"/>
        </p:nvPicPr>
        <p:blipFill>
          <a:blip r:embed="rId3"/>
          <a:stretch>
            <a:fillRect/>
          </a:stretch>
        </p:blipFill>
        <p:spPr>
          <a:xfrm>
            <a:off x="11271319" y="5882186"/>
            <a:ext cx="479403" cy="479403"/>
          </a:xfrm>
          <a:prstGeom prst="rect">
            <a:avLst/>
          </a:prstGeom>
        </p:spPr>
      </p:pic>
    </p:spTree>
    <p:extLst>
      <p:ext uri="{BB962C8B-B14F-4D97-AF65-F5344CB8AC3E}">
        <p14:creationId xmlns:p14="http://schemas.microsoft.com/office/powerpoint/2010/main" val="1592423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With Phot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053A54-65D4-918C-3E33-3CB4F77ECB3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Rectangle 4">
            <a:extLst>
              <a:ext uri="{FF2B5EF4-FFF2-40B4-BE49-F238E27FC236}">
                <a16:creationId xmlns:a16="http://schemas.microsoft.com/office/drawing/2014/main" id="{3ADA5767-C946-6E2D-DC31-D798CC3ABAD5}"/>
              </a:ext>
            </a:extLst>
          </p:cNvPr>
          <p:cNvSpPr/>
          <p:nvPr userDrawn="1"/>
        </p:nvSpPr>
        <p:spPr>
          <a:xfrm>
            <a:off x="0" y="0"/>
            <a:ext cx="12192000" cy="6858000"/>
          </a:xfrm>
          <a:prstGeom prst="rect">
            <a:avLst/>
          </a:prstGeom>
          <a:gradFill flip="none" rotWithShape="1">
            <a:gsLst>
              <a:gs pos="32000">
                <a:srgbClr val="451409">
                  <a:alpha val="20000"/>
                </a:srgbClr>
              </a:gs>
              <a:gs pos="100000">
                <a:srgbClr val="45140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31" name="Picture Placeholder 30">
            <a:extLst>
              <a:ext uri="{FF2B5EF4-FFF2-40B4-BE49-F238E27FC236}">
                <a16:creationId xmlns:a16="http://schemas.microsoft.com/office/drawing/2014/main" id="{E9EBC814-E842-E314-ABA6-9362784DDD2A}"/>
              </a:ext>
            </a:extLst>
          </p:cNvPr>
          <p:cNvSpPr>
            <a:spLocks noGrp="1" noChangeAspect="1"/>
          </p:cNvSpPr>
          <p:nvPr>
            <p:ph type="pic" sz="quarter" idx="10"/>
          </p:nvPr>
        </p:nvSpPr>
        <p:spPr>
          <a:xfrm>
            <a:off x="6881242" y="-4763"/>
            <a:ext cx="4617721" cy="4617720"/>
          </a:xfrm>
          <a:prstGeom prst="ellipse">
            <a:avLst/>
          </a:prstGeom>
          <a:solidFill>
            <a:schemeClr val="bg1">
              <a:lumMod val="75000"/>
            </a:schemeClr>
          </a:solidFill>
        </p:spPr>
        <p:txBody>
          <a:bodyPr anchor="ctr"/>
          <a:lstStyle>
            <a:lvl1pPr algn="ct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32" name="Title 1">
            <a:extLst>
              <a:ext uri="{FF2B5EF4-FFF2-40B4-BE49-F238E27FC236}">
                <a16:creationId xmlns:a16="http://schemas.microsoft.com/office/drawing/2014/main" id="{F015C149-D06E-73E6-8AA6-50D2BA36AAC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33" name="Subtitle 2">
            <a:extLst>
              <a:ext uri="{FF2B5EF4-FFF2-40B4-BE49-F238E27FC236}">
                <a16:creationId xmlns:a16="http://schemas.microsoft.com/office/drawing/2014/main" id="{7F9601E6-F32E-D8EE-07CF-2AB101FE2DEE}"/>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pic>
        <p:nvPicPr>
          <p:cNvPr id="3" name="Grafik 2">
            <a:extLst>
              <a:ext uri="{FF2B5EF4-FFF2-40B4-BE49-F238E27FC236}">
                <a16:creationId xmlns:a16="http://schemas.microsoft.com/office/drawing/2014/main" id="{F610AB4B-7442-409C-73A0-283308C59334}"/>
              </a:ext>
            </a:extLst>
          </p:cNvPr>
          <p:cNvPicPr>
            <a:picLocks noChangeAspect="1"/>
          </p:cNvPicPr>
          <p:nvPr userDrawn="1"/>
        </p:nvPicPr>
        <p:blipFill>
          <a:blip r:embed="rId3"/>
          <a:stretch>
            <a:fillRect/>
          </a:stretch>
        </p:blipFill>
        <p:spPr>
          <a:xfrm>
            <a:off x="11271319" y="5882186"/>
            <a:ext cx="479403" cy="479403"/>
          </a:xfrm>
          <a:prstGeom prst="rect">
            <a:avLst/>
          </a:prstGeom>
        </p:spPr>
      </p:pic>
    </p:spTree>
    <p:extLst>
      <p:ext uri="{BB962C8B-B14F-4D97-AF65-F5344CB8AC3E}">
        <p14:creationId xmlns:p14="http://schemas.microsoft.com/office/powerpoint/2010/main" val="1016214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p:nvPr>
        </p:nvSpPr>
        <p:spPr>
          <a:xfrm>
            <a:off x="457200" y="1676402"/>
            <a:ext cx="11277600" cy="3962400"/>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vl2pPr>
              <a:defRPr>
                <a:latin typeface="Aptos" panose="020B0004020202020204" pitchFamily="34" charset="0"/>
                <a:ea typeface="Helvetica Neue" panose="02000503000000020004" pitchFamily="2" charset="0"/>
                <a:cs typeface="Helvetica Neue" panose="02000503000000020004" pitchFamily="2" charset="0"/>
              </a:defRPr>
            </a:lvl2pPr>
            <a:lvl3pPr>
              <a:defRPr>
                <a:latin typeface="Aptos" panose="020B0004020202020204" pitchFamily="34" charset="0"/>
                <a:ea typeface="Helvetica Neue" panose="02000503000000020004" pitchFamily="2" charset="0"/>
                <a:cs typeface="Helvetica Neue" panose="02000503000000020004" pitchFamily="2" charset="0"/>
              </a:defRPr>
            </a:lvl3pPr>
            <a:lvl4pPr>
              <a:defRPr>
                <a:latin typeface="Aptos" panose="020B0004020202020204" pitchFamily="34" charset="0"/>
                <a:ea typeface="Helvetica Neue" panose="02000503000000020004" pitchFamily="2" charset="0"/>
                <a:cs typeface="Helvetica Neue" panose="02000503000000020004" pitchFamily="2" charset="0"/>
              </a:defRPr>
            </a:lvl4pPr>
            <a:lvl5pPr>
              <a:defRPr>
                <a:latin typeface="Aptos" panose="020B0004020202020204" pitchFamily="34" charset="0"/>
                <a:ea typeface="Helvetica Neue" panose="02000503000000020004" pitchFamily="2" charset="0"/>
                <a:cs typeface="Helvetica Neue" panose="0200050300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Tree>
    <p:extLst>
      <p:ext uri="{BB962C8B-B14F-4D97-AF65-F5344CB8AC3E}">
        <p14:creationId xmlns:p14="http://schemas.microsoft.com/office/powerpoint/2010/main" val="237899845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Tree>
    <p:extLst>
      <p:ext uri="{BB962C8B-B14F-4D97-AF65-F5344CB8AC3E}">
        <p14:creationId xmlns:p14="http://schemas.microsoft.com/office/powerpoint/2010/main" val="184311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D1A30F7-982D-44C8-8697-03EE0B2E0FBB}"/>
              </a:ext>
            </a:extLst>
          </p:cNvPr>
          <p:cNvSpPr>
            <a:spLocks noGrp="1"/>
          </p:cNvSpPr>
          <p:nvPr>
            <p:ph type="ftr" sz="quarter" idx="11"/>
          </p:nvPr>
        </p:nvSpPr>
        <p:spPr/>
        <p:txBody>
          <a:bodyPr/>
          <a:lstStyle>
            <a:lvl1pPr>
              <a:defRPr>
                <a:latin typeface="Aptos" panose="020B0004020202020204" pitchFamily="34" charset="0"/>
              </a:defRPr>
            </a:lvl1pPr>
          </a:lstStyle>
          <a:p>
            <a:endParaRPr lang="en-US"/>
          </a:p>
        </p:txBody>
      </p:sp>
      <p:sp>
        <p:nvSpPr>
          <p:cNvPr id="6" name="Text Placeholder 5">
            <a:extLst>
              <a:ext uri="{FF2B5EF4-FFF2-40B4-BE49-F238E27FC236}">
                <a16:creationId xmlns:a16="http://schemas.microsoft.com/office/drawing/2014/main" id="{F0EE43A6-CF4D-2CE8-51F3-76A4C2AED698}"/>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1" name="Title 10">
            <a:extLst>
              <a:ext uri="{FF2B5EF4-FFF2-40B4-BE49-F238E27FC236}">
                <a16:creationId xmlns:a16="http://schemas.microsoft.com/office/drawing/2014/main" id="{DE769CAE-CDD2-1126-CCF9-2B2E1FA0D84F}"/>
              </a:ext>
            </a:extLst>
          </p:cNvPr>
          <p:cNvSpPr>
            <a:spLocks noGrp="1"/>
          </p:cNvSpPr>
          <p:nvPr>
            <p:ph type="title"/>
          </p:nvPr>
        </p:nvSpPr>
        <p:spPr>
          <a:xfrm>
            <a:off x="457200" y="425722"/>
            <a:ext cx="11277600" cy="443198"/>
          </a:xfrm>
        </p:spPr>
        <p:txBody>
          <a:bodyPr/>
          <a:lstStyle>
            <a:lvl1pPr>
              <a:defRPr>
                <a:latin typeface="Aptos" panose="020B0004020202020204" pitchFamily="34" charset="0"/>
              </a:defRPr>
            </a:lvl1pPr>
          </a:lstStyle>
          <a:p>
            <a:r>
              <a:rPr lang="en-US"/>
              <a:t>Click to edit Master title style</a:t>
            </a:r>
          </a:p>
        </p:txBody>
      </p:sp>
      <p:sp>
        <p:nvSpPr>
          <p:cNvPr id="8" name="Text Placeholder 7">
            <a:extLst>
              <a:ext uri="{FF2B5EF4-FFF2-40B4-BE49-F238E27FC236}">
                <a16:creationId xmlns:a16="http://schemas.microsoft.com/office/drawing/2014/main" id="{445A2FF0-7441-7C07-699D-345E41CA8467}"/>
              </a:ext>
            </a:extLst>
          </p:cNvPr>
          <p:cNvSpPr>
            <a:spLocks noGrp="1"/>
          </p:cNvSpPr>
          <p:nvPr>
            <p:ph type="body" sz="quarter" idx="14"/>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a:extLst>
              <a:ext uri="{FF2B5EF4-FFF2-40B4-BE49-F238E27FC236}">
                <a16:creationId xmlns:a16="http://schemas.microsoft.com/office/drawing/2014/main" id="{AC074920-4DC4-FECB-0598-01AE94BAF3F7}"/>
              </a:ext>
            </a:extLst>
          </p:cNvPr>
          <p:cNvSpPr>
            <a:spLocks noGrp="1"/>
          </p:cNvSpPr>
          <p:nvPr>
            <p:ph type="body" sz="quarter" idx="15"/>
          </p:nvPr>
        </p:nvSpPr>
        <p:spPr>
          <a:xfrm>
            <a:off x="63246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75576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text + Graph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
        <p:nvSpPr>
          <p:cNvPr id="4" name="Text Placeholder 7">
            <a:extLst>
              <a:ext uri="{FF2B5EF4-FFF2-40B4-BE49-F238E27FC236}">
                <a16:creationId xmlns:a16="http://schemas.microsoft.com/office/drawing/2014/main" id="{CE655627-4388-455F-E29A-2B0B7064A28F}"/>
              </a:ext>
            </a:extLst>
          </p:cNvPr>
          <p:cNvSpPr>
            <a:spLocks noGrp="1"/>
          </p:cNvSpPr>
          <p:nvPr>
            <p:ph type="body" sz="quarter" idx="15"/>
          </p:nvPr>
        </p:nvSpPr>
        <p:spPr>
          <a:xfrm>
            <a:off x="457200" y="1676402"/>
            <a:ext cx="5410200" cy="3959352"/>
          </a:xfrm>
        </p:spPr>
        <p:txBody>
          <a:bodyPr/>
          <a:lstStyle>
            <a:lvl1pPr>
              <a:defRPr sz="2000">
                <a:latin typeface="Aptos" panose="020B0004020202020204" pitchFamily="34" charset="0"/>
              </a:defRPr>
            </a:lvl1pPr>
            <a:lvl2pPr>
              <a:defRPr sz="2000">
                <a:latin typeface="Aptos" panose="020B0004020202020204" pitchFamily="34" charset="0"/>
              </a:defRPr>
            </a:lvl2pPr>
            <a:lvl3pPr>
              <a:defRPr sz="1600">
                <a:latin typeface="Aptos" panose="020B0004020202020204" pitchFamily="34" charset="0"/>
              </a:defRPr>
            </a:lvl3pPr>
            <a:lvl4pPr>
              <a:defRPr sz="1600">
                <a:latin typeface="Aptos" panose="020B0004020202020204" pitchFamily="34" charset="0"/>
              </a:defRPr>
            </a:lvl4pPr>
            <a:lvl5pPr>
              <a:defRPr sz="1400">
                <a:latin typeface="Aptos" panose="020B00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189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ulmn 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5" name="Footer Placeholder 4">
            <a:extLst>
              <a:ext uri="{FF2B5EF4-FFF2-40B4-BE49-F238E27FC236}">
                <a16:creationId xmlns:a16="http://schemas.microsoft.com/office/drawing/2014/main" id="{C6D313C8-1CF3-4059-87CE-3BA99B8CFC72}"/>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Chart Placeholder 5">
            <a:extLst>
              <a:ext uri="{FF2B5EF4-FFF2-40B4-BE49-F238E27FC236}">
                <a16:creationId xmlns:a16="http://schemas.microsoft.com/office/drawing/2014/main" id="{DD0074DB-0860-AD97-051E-5A0004165AAC}"/>
              </a:ext>
            </a:extLst>
          </p:cNvPr>
          <p:cNvSpPr>
            <a:spLocks noGrp="1"/>
          </p:cNvSpPr>
          <p:nvPr>
            <p:ph type="chart" sz="quarter" idx="13"/>
          </p:nvPr>
        </p:nvSpPr>
        <p:spPr>
          <a:xfrm>
            <a:off x="457199" y="1676400"/>
            <a:ext cx="5509491" cy="3957638"/>
          </a:xfrm>
        </p:spPr>
        <p:txBody>
          <a:bodyPr/>
          <a:lstStyle>
            <a:lvl1pPr>
              <a:defRPr>
                <a:latin typeface="Aptos" panose="020B0004020202020204" pitchFamily="34" charset="0"/>
              </a:defRPr>
            </a:lvl1pPr>
          </a:lstStyle>
          <a:p>
            <a:endParaRPr lang="en-US"/>
          </a:p>
        </p:txBody>
      </p:sp>
      <p:sp>
        <p:nvSpPr>
          <p:cNvPr id="7" name="Chart Placeholder 5">
            <a:extLst>
              <a:ext uri="{FF2B5EF4-FFF2-40B4-BE49-F238E27FC236}">
                <a16:creationId xmlns:a16="http://schemas.microsoft.com/office/drawing/2014/main" id="{6EFB78B2-568F-3FAA-8583-43778C92011F}"/>
              </a:ext>
            </a:extLst>
          </p:cNvPr>
          <p:cNvSpPr>
            <a:spLocks noGrp="1"/>
          </p:cNvSpPr>
          <p:nvPr>
            <p:ph type="chart" sz="quarter" idx="14"/>
          </p:nvPr>
        </p:nvSpPr>
        <p:spPr>
          <a:xfrm>
            <a:off x="6225312" y="1676400"/>
            <a:ext cx="5509491" cy="3957638"/>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3987631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7864-D60D-92DE-CD25-C74F47D97EC6}"/>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Footer Placeholder 2">
            <a:extLst>
              <a:ext uri="{FF2B5EF4-FFF2-40B4-BE49-F238E27FC236}">
                <a16:creationId xmlns:a16="http://schemas.microsoft.com/office/drawing/2014/main" id="{C0EC1653-1819-12F2-2214-BF7ABB6F8DA6}"/>
              </a:ext>
            </a:extLst>
          </p:cNvPr>
          <p:cNvSpPr>
            <a:spLocks noGrp="1"/>
          </p:cNvSpPr>
          <p:nvPr>
            <p:ph type="ftr" sz="quarter" idx="10"/>
          </p:nvPr>
        </p:nvSpPr>
        <p:spPr/>
        <p:txBody>
          <a:bodyPr/>
          <a:lstStyle>
            <a:lvl1pPr>
              <a:defRPr>
                <a:latin typeface="Aptos" panose="020B0004020202020204" pitchFamily="34" charset="0"/>
              </a:defRPr>
            </a:lvl1pPr>
          </a:lstStyle>
          <a:p>
            <a:endParaRPr lang="en-US"/>
          </a:p>
        </p:txBody>
      </p:sp>
      <p:sp>
        <p:nvSpPr>
          <p:cNvPr id="4" name="Text Placeholder 5">
            <a:extLst>
              <a:ext uri="{FF2B5EF4-FFF2-40B4-BE49-F238E27FC236}">
                <a16:creationId xmlns:a16="http://schemas.microsoft.com/office/drawing/2014/main" id="{9E31B5F8-71BE-98A0-5EC9-F6679AD1EEF2}"/>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 name="Table Placeholder 5">
            <a:extLst>
              <a:ext uri="{FF2B5EF4-FFF2-40B4-BE49-F238E27FC236}">
                <a16:creationId xmlns:a16="http://schemas.microsoft.com/office/drawing/2014/main" id="{B740EC06-4DAD-A7AE-BF63-34B6CFB5AF8E}"/>
              </a:ext>
            </a:extLst>
          </p:cNvPr>
          <p:cNvSpPr>
            <a:spLocks noGrp="1"/>
          </p:cNvSpPr>
          <p:nvPr>
            <p:ph type="tbl" sz="quarter" idx="13"/>
          </p:nvPr>
        </p:nvSpPr>
        <p:spPr>
          <a:xfrm>
            <a:off x="457200" y="1676399"/>
            <a:ext cx="11277600" cy="3940629"/>
          </a:xfrm>
        </p:spPr>
        <p:txBody>
          <a:bodyPr/>
          <a:lstStyle>
            <a:lvl1pPr>
              <a:defRPr>
                <a:latin typeface="Aptos" panose="020B0004020202020204" pitchFamily="34" charset="0"/>
              </a:defRPr>
            </a:lvl1pPr>
          </a:lstStyle>
          <a:p>
            <a:endParaRPr lang="en-US"/>
          </a:p>
        </p:txBody>
      </p:sp>
    </p:spTree>
    <p:extLst>
      <p:ext uri="{BB962C8B-B14F-4D97-AF65-F5344CB8AC3E}">
        <p14:creationId xmlns:p14="http://schemas.microsoft.com/office/powerpoint/2010/main" val="2362074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meline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cxnSp>
        <p:nvCxnSpPr>
          <p:cNvPr id="4" name="Straight Connector 3">
            <a:extLst>
              <a:ext uri="{FF2B5EF4-FFF2-40B4-BE49-F238E27FC236}">
                <a16:creationId xmlns:a16="http://schemas.microsoft.com/office/drawing/2014/main" id="{36785F73-E4FA-85CB-D78B-EDC112D3A7A1}"/>
              </a:ext>
            </a:extLst>
          </p:cNvPr>
          <p:cNvCxnSpPr>
            <a:cxnSpLocks/>
          </p:cNvCxnSpPr>
          <p:nvPr userDrawn="1"/>
        </p:nvCxnSpPr>
        <p:spPr>
          <a:xfrm>
            <a:off x="0" y="1880022"/>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0E4E829-BAB9-B90A-2243-29B0E27AFD29}"/>
              </a:ext>
            </a:extLst>
          </p:cNvPr>
          <p:cNvSpPr/>
          <p:nvPr/>
        </p:nvSpPr>
        <p:spPr>
          <a:xfrm flipV="1">
            <a:off x="4356824" y="1699055"/>
            <a:ext cx="361934" cy="361934"/>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9" name="Oval 8">
            <a:extLst>
              <a:ext uri="{FF2B5EF4-FFF2-40B4-BE49-F238E27FC236}">
                <a16:creationId xmlns:a16="http://schemas.microsoft.com/office/drawing/2014/main" id="{690A1E83-9E9E-B334-A156-923C724C7891}"/>
              </a:ext>
            </a:extLst>
          </p:cNvPr>
          <p:cNvSpPr/>
          <p:nvPr/>
        </p:nvSpPr>
        <p:spPr>
          <a:xfrm flipV="1">
            <a:off x="4444225" y="1786456"/>
            <a:ext cx="187133" cy="18713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ptos" panose="020B0004020202020204" pitchFamily="34" charset="0"/>
              <a:ea typeface="Helvetica Neue" panose="02000503000000020004" pitchFamily="2" charset="0"/>
              <a:cs typeface="Helvetica Neue" panose="02000503000000020004" pitchFamily="2" charset="0"/>
            </a:endParaRPr>
          </a:p>
        </p:txBody>
      </p:sp>
      <p:sp>
        <p:nvSpPr>
          <p:cNvPr id="13" name="Oval 12">
            <a:extLst>
              <a:ext uri="{FF2B5EF4-FFF2-40B4-BE49-F238E27FC236}">
                <a16:creationId xmlns:a16="http://schemas.microsoft.com/office/drawing/2014/main" id="{C5A781CE-AB2E-52EF-0BED-3C9AE4C7207B}"/>
              </a:ext>
            </a:extLst>
          </p:cNvPr>
          <p:cNvSpPr/>
          <p:nvPr/>
        </p:nvSpPr>
        <p:spPr>
          <a:xfrm flipV="1">
            <a:off x="457200" y="1699055"/>
            <a:ext cx="361934" cy="361934"/>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4" name="Oval 13">
            <a:extLst>
              <a:ext uri="{FF2B5EF4-FFF2-40B4-BE49-F238E27FC236}">
                <a16:creationId xmlns:a16="http://schemas.microsoft.com/office/drawing/2014/main" id="{627D142A-D77E-C7C5-AD13-3A00E0355845}"/>
              </a:ext>
            </a:extLst>
          </p:cNvPr>
          <p:cNvSpPr/>
          <p:nvPr/>
        </p:nvSpPr>
        <p:spPr>
          <a:xfrm flipV="1">
            <a:off x="544601" y="1786456"/>
            <a:ext cx="187133" cy="18713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7" name="Straight Connector 16">
            <a:extLst>
              <a:ext uri="{FF2B5EF4-FFF2-40B4-BE49-F238E27FC236}">
                <a16:creationId xmlns:a16="http://schemas.microsoft.com/office/drawing/2014/main" id="{0B0C7CC1-30FC-78EB-3D9A-C10866C69E53}"/>
              </a:ext>
            </a:extLst>
          </p:cNvPr>
          <p:cNvCxnSpPr>
            <a:cxnSpLocks/>
          </p:cNvCxnSpPr>
          <p:nvPr userDrawn="1"/>
        </p:nvCxnSpPr>
        <p:spPr>
          <a:xfrm>
            <a:off x="4904994"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638C088-C76E-5FF5-AF63-C969B5D3AC44}"/>
              </a:ext>
            </a:extLst>
          </p:cNvPr>
          <p:cNvCxnSpPr>
            <a:cxnSpLocks/>
          </p:cNvCxnSpPr>
          <p:nvPr userDrawn="1"/>
        </p:nvCxnSpPr>
        <p:spPr>
          <a:xfrm>
            <a:off x="1005370"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C88639E-CE81-C6EA-A94B-7B92F8663685}"/>
              </a:ext>
            </a:extLst>
          </p:cNvPr>
          <p:cNvCxnSpPr>
            <a:cxnSpLocks/>
          </p:cNvCxnSpPr>
          <p:nvPr userDrawn="1"/>
        </p:nvCxnSpPr>
        <p:spPr>
          <a:xfrm>
            <a:off x="8804618" y="3495393"/>
            <a:ext cx="293018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E3FCA0-F94B-A9F0-4EE2-608B557E15BD}"/>
              </a:ext>
            </a:extLst>
          </p:cNvPr>
          <p:cNvCxnSpPr>
            <a:cxnSpLocks/>
          </p:cNvCxnSpPr>
          <p:nvPr userDrawn="1"/>
        </p:nvCxnSpPr>
        <p:spPr>
          <a:xfrm>
            <a:off x="4535811" y="2049576"/>
            <a:ext cx="0" cy="4084524"/>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7C3CF5-22AB-52AC-F612-A822C3B6B3E4}"/>
              </a:ext>
            </a:extLst>
          </p:cNvPr>
          <p:cNvCxnSpPr>
            <a:cxnSpLocks/>
          </p:cNvCxnSpPr>
          <p:nvPr userDrawn="1"/>
        </p:nvCxnSpPr>
        <p:spPr>
          <a:xfrm>
            <a:off x="636187" y="2049576"/>
            <a:ext cx="0" cy="408452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3C82092-0F00-338B-371D-9F5366C9924E}"/>
              </a:ext>
            </a:extLst>
          </p:cNvPr>
          <p:cNvCxnSpPr>
            <a:cxnSpLocks/>
          </p:cNvCxnSpPr>
          <p:nvPr userDrawn="1"/>
        </p:nvCxnSpPr>
        <p:spPr>
          <a:xfrm>
            <a:off x="8435435" y="2049576"/>
            <a:ext cx="0" cy="408452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B266B1CA-5DB3-AD8C-1931-F649009D2EAD}"/>
              </a:ext>
            </a:extLst>
          </p:cNvPr>
          <p:cNvSpPr/>
          <p:nvPr userDrawn="1"/>
        </p:nvSpPr>
        <p:spPr>
          <a:xfrm flipV="1">
            <a:off x="8256448" y="1699055"/>
            <a:ext cx="361934" cy="361934"/>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5" name="Oval 24">
            <a:extLst>
              <a:ext uri="{FF2B5EF4-FFF2-40B4-BE49-F238E27FC236}">
                <a16:creationId xmlns:a16="http://schemas.microsoft.com/office/drawing/2014/main" id="{398C977E-FF21-30DE-507B-4FCEAE8FD352}"/>
              </a:ext>
            </a:extLst>
          </p:cNvPr>
          <p:cNvSpPr/>
          <p:nvPr userDrawn="1"/>
        </p:nvSpPr>
        <p:spPr>
          <a:xfrm flipV="1">
            <a:off x="8343849" y="1786456"/>
            <a:ext cx="187133" cy="1871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1" name="Text Placeholder 30">
            <a:extLst>
              <a:ext uri="{FF2B5EF4-FFF2-40B4-BE49-F238E27FC236}">
                <a16:creationId xmlns:a16="http://schemas.microsoft.com/office/drawing/2014/main" id="{B34B2C11-E0C4-943A-986B-DAA6DB642FD7}"/>
              </a:ext>
            </a:extLst>
          </p:cNvPr>
          <p:cNvSpPr>
            <a:spLocks noGrp="1"/>
          </p:cNvSpPr>
          <p:nvPr userDrawn="1">
            <p:ph type="body" sz="quarter" idx="13" hasCustomPrompt="1"/>
          </p:nvPr>
        </p:nvSpPr>
        <p:spPr>
          <a:xfrm>
            <a:off x="100537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3" name="Text Placeholder 32">
            <a:extLst>
              <a:ext uri="{FF2B5EF4-FFF2-40B4-BE49-F238E27FC236}">
                <a16:creationId xmlns:a16="http://schemas.microsoft.com/office/drawing/2014/main" id="{C196E912-074E-0E41-E4DE-5B98113A2DBA}"/>
              </a:ext>
            </a:extLst>
          </p:cNvPr>
          <p:cNvSpPr>
            <a:spLocks noGrp="1"/>
          </p:cNvSpPr>
          <p:nvPr userDrawn="1">
            <p:ph type="body" sz="quarter" idx="14"/>
          </p:nvPr>
        </p:nvSpPr>
        <p:spPr>
          <a:xfrm>
            <a:off x="100537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4" name="Text Placeholder 30">
            <a:extLst>
              <a:ext uri="{FF2B5EF4-FFF2-40B4-BE49-F238E27FC236}">
                <a16:creationId xmlns:a16="http://schemas.microsoft.com/office/drawing/2014/main" id="{22A25B0D-86D9-6D12-FE03-9AF33EB37518}"/>
              </a:ext>
            </a:extLst>
          </p:cNvPr>
          <p:cNvSpPr>
            <a:spLocks noGrp="1"/>
          </p:cNvSpPr>
          <p:nvPr userDrawn="1">
            <p:ph type="body" sz="quarter" idx="15" hasCustomPrompt="1"/>
          </p:nvPr>
        </p:nvSpPr>
        <p:spPr>
          <a:xfrm>
            <a:off x="4904994"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5" name="Text Placeholder 32">
            <a:extLst>
              <a:ext uri="{FF2B5EF4-FFF2-40B4-BE49-F238E27FC236}">
                <a16:creationId xmlns:a16="http://schemas.microsoft.com/office/drawing/2014/main" id="{3F12F1CD-9AD2-96AE-C2A8-61D12FEB3390}"/>
              </a:ext>
            </a:extLst>
          </p:cNvPr>
          <p:cNvSpPr>
            <a:spLocks noGrp="1"/>
          </p:cNvSpPr>
          <p:nvPr userDrawn="1">
            <p:ph type="body" sz="quarter" idx="16"/>
          </p:nvPr>
        </p:nvSpPr>
        <p:spPr>
          <a:xfrm>
            <a:off x="4904994"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36" name="Text Placeholder 30">
            <a:extLst>
              <a:ext uri="{FF2B5EF4-FFF2-40B4-BE49-F238E27FC236}">
                <a16:creationId xmlns:a16="http://schemas.microsoft.com/office/drawing/2014/main" id="{0DF9B753-A488-2AF3-ED33-92DC22362B82}"/>
              </a:ext>
            </a:extLst>
          </p:cNvPr>
          <p:cNvSpPr>
            <a:spLocks noGrp="1"/>
          </p:cNvSpPr>
          <p:nvPr userDrawn="1">
            <p:ph type="body" sz="quarter" idx="17" hasCustomPrompt="1"/>
          </p:nvPr>
        </p:nvSpPr>
        <p:spPr>
          <a:xfrm>
            <a:off x="8808720" y="2308448"/>
            <a:ext cx="2926080" cy="900246"/>
          </a:xfrm>
        </p:spPr>
        <p:txBody>
          <a:bodyPr>
            <a:spAutoFit/>
          </a:bodyPr>
          <a:lstStyle>
            <a:lvl1pPr>
              <a:spcBef>
                <a:spcPts val="0"/>
              </a:spcBef>
              <a:spcAft>
                <a:spcPts val="300"/>
              </a:spcAft>
              <a:defRPr sz="16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20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20pt</a:t>
            </a:r>
          </a:p>
        </p:txBody>
      </p:sp>
      <p:sp>
        <p:nvSpPr>
          <p:cNvPr id="37" name="Text Placeholder 32">
            <a:extLst>
              <a:ext uri="{FF2B5EF4-FFF2-40B4-BE49-F238E27FC236}">
                <a16:creationId xmlns:a16="http://schemas.microsoft.com/office/drawing/2014/main" id="{AD8E387C-7D5E-81A6-D8BF-D4E982636E61}"/>
              </a:ext>
            </a:extLst>
          </p:cNvPr>
          <p:cNvSpPr>
            <a:spLocks noGrp="1"/>
          </p:cNvSpPr>
          <p:nvPr userDrawn="1">
            <p:ph type="body" sz="quarter" idx="18"/>
          </p:nvPr>
        </p:nvSpPr>
        <p:spPr>
          <a:xfrm>
            <a:off x="8808720" y="3777425"/>
            <a:ext cx="2926080" cy="1728216"/>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42706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 Tangerine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EC3DFB-4D75-28AB-2549-F9A4DB642B7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5" name="Picture Placeholder 14">
            <a:extLst>
              <a:ext uri="{FF2B5EF4-FFF2-40B4-BE49-F238E27FC236}">
                <a16:creationId xmlns:a16="http://schemas.microsoft.com/office/drawing/2014/main" id="{6A4DF40A-7A0D-832B-452B-2C85C90B42DF}"/>
              </a:ext>
            </a:extLst>
          </p:cNvPr>
          <p:cNvSpPr>
            <a:spLocks noGrp="1"/>
          </p:cNvSpPr>
          <p:nvPr>
            <p:ph type="pic" sz="quarter" idx="13"/>
          </p:nvPr>
        </p:nvSpPr>
        <p:spPr>
          <a:xfrm>
            <a:off x="1" y="2"/>
            <a:ext cx="9270998" cy="6857999"/>
          </a:xfrm>
          <a:custGeom>
            <a:avLst/>
            <a:gdLst>
              <a:gd name="connsiteX0" fmla="*/ 4085461 w 9270998"/>
              <a:gd name="connsiteY0" fmla="*/ 5153279 h 6857999"/>
              <a:gd name="connsiteX1" fmla="*/ 5803995 w 9270998"/>
              <a:gd name="connsiteY1" fmla="*/ 6704111 h 6857999"/>
              <a:gd name="connsiteX2" fmla="*/ 5811766 w 9270998"/>
              <a:gd name="connsiteY2" fmla="*/ 6857999 h 6857999"/>
              <a:gd name="connsiteX3" fmla="*/ 2359154 w 9270998"/>
              <a:gd name="connsiteY3" fmla="*/ 6857999 h 6857999"/>
              <a:gd name="connsiteX4" fmla="*/ 2366925 w 9270998"/>
              <a:gd name="connsiteY4" fmla="*/ 6704111 h 6857999"/>
              <a:gd name="connsiteX5" fmla="*/ 4085461 w 9270998"/>
              <a:gd name="connsiteY5" fmla="*/ 5153279 h 6857999"/>
              <a:gd name="connsiteX6" fmla="*/ 630553 w 9270998"/>
              <a:gd name="connsiteY6" fmla="*/ 5153279 h 6857999"/>
              <a:gd name="connsiteX7" fmla="*/ 2349088 w 9270998"/>
              <a:gd name="connsiteY7" fmla="*/ 6704111 h 6857999"/>
              <a:gd name="connsiteX8" fmla="*/ 2356859 w 9270998"/>
              <a:gd name="connsiteY8" fmla="*/ 6857999 h 6857999"/>
              <a:gd name="connsiteX9" fmla="*/ 0 w 9270998"/>
              <a:gd name="connsiteY9" fmla="*/ 6857999 h 6857999"/>
              <a:gd name="connsiteX10" fmla="*/ 0 w 9270998"/>
              <a:gd name="connsiteY10" fmla="*/ 5273714 h 6857999"/>
              <a:gd name="connsiteX11" fmla="*/ 116861 w 9270998"/>
              <a:gd name="connsiteY11" fmla="*/ 5230942 h 6857999"/>
              <a:gd name="connsiteX12" fmla="*/ 630553 w 9270998"/>
              <a:gd name="connsiteY12" fmla="*/ 5153279 h 6857999"/>
              <a:gd name="connsiteX13" fmla="*/ 2359477 w 9270998"/>
              <a:gd name="connsiteY13" fmla="*/ 0 h 6857999"/>
              <a:gd name="connsiteX14" fmla="*/ 5811447 w 9270998"/>
              <a:gd name="connsiteY14" fmla="*/ 0 h 6857999"/>
              <a:gd name="connsiteX15" fmla="*/ 5803996 w 9270998"/>
              <a:gd name="connsiteY15" fmla="*/ 147540 h 6857999"/>
              <a:gd name="connsiteX16" fmla="*/ 4251185 w 9270998"/>
              <a:gd name="connsiteY16" fmla="*/ 1690525 h 6857999"/>
              <a:gd name="connsiteX17" fmla="*/ 4085463 w 9270998"/>
              <a:gd name="connsiteY17" fmla="*/ 1698372 h 6857999"/>
              <a:gd name="connsiteX18" fmla="*/ 4262082 w 9270998"/>
              <a:gd name="connsiteY18" fmla="*/ 1707290 h 6857999"/>
              <a:gd name="connsiteX19" fmla="*/ 5805068 w 9270998"/>
              <a:gd name="connsiteY19" fmla="*/ 3260101 h 6857999"/>
              <a:gd name="connsiteX20" fmla="*/ 5811377 w 9270998"/>
              <a:gd name="connsiteY20" fmla="*/ 3393366 h 6857999"/>
              <a:gd name="connsiteX21" fmla="*/ 5818673 w 9270998"/>
              <a:gd name="connsiteY21" fmla="*/ 3248878 h 6857999"/>
              <a:gd name="connsiteX22" fmla="*/ 7540368 w 9270998"/>
              <a:gd name="connsiteY22" fmla="*/ 1695196 h 6857999"/>
              <a:gd name="connsiteX23" fmla="*/ 9270998 w 9270998"/>
              <a:gd name="connsiteY23" fmla="*/ 3425825 h 6857999"/>
              <a:gd name="connsiteX24" fmla="*/ 7717315 w 9270998"/>
              <a:gd name="connsiteY24" fmla="*/ 5147520 h 6857999"/>
              <a:gd name="connsiteX25" fmla="*/ 7572828 w 9270998"/>
              <a:gd name="connsiteY25" fmla="*/ 5154816 h 6857999"/>
              <a:gd name="connsiteX26" fmla="*/ 7706092 w 9270998"/>
              <a:gd name="connsiteY26" fmla="*/ 5161126 h 6857999"/>
              <a:gd name="connsiteX27" fmla="*/ 9258903 w 9270998"/>
              <a:gd name="connsiteY27" fmla="*/ 6704111 h 6857999"/>
              <a:gd name="connsiteX28" fmla="*/ 9266674 w 9270998"/>
              <a:gd name="connsiteY28" fmla="*/ 6857999 h 6857999"/>
              <a:gd name="connsiteX29" fmla="*/ 5814062 w 9270998"/>
              <a:gd name="connsiteY29" fmla="*/ 6857999 h 6857999"/>
              <a:gd name="connsiteX30" fmla="*/ 5821833 w 9270998"/>
              <a:gd name="connsiteY30" fmla="*/ 6704111 h 6857999"/>
              <a:gd name="connsiteX31" fmla="*/ 7374644 w 9270998"/>
              <a:gd name="connsiteY31" fmla="*/ 5161126 h 6857999"/>
              <a:gd name="connsiteX32" fmla="*/ 7506830 w 9270998"/>
              <a:gd name="connsiteY32" fmla="*/ 5154867 h 6857999"/>
              <a:gd name="connsiteX33" fmla="*/ 7374340 w 9270998"/>
              <a:gd name="connsiteY33" fmla="*/ 5148594 h 6857999"/>
              <a:gd name="connsiteX34" fmla="*/ 5818673 w 9270998"/>
              <a:gd name="connsiteY34" fmla="*/ 3602772 h 6857999"/>
              <a:gd name="connsiteX35" fmla="*/ 5811326 w 9270998"/>
              <a:gd name="connsiteY35" fmla="*/ 3457272 h 6857999"/>
              <a:gd name="connsiteX36" fmla="*/ 5803996 w 9270998"/>
              <a:gd name="connsiteY36" fmla="*/ 3602447 h 6857999"/>
              <a:gd name="connsiteX37" fmla="*/ 4085461 w 9270998"/>
              <a:gd name="connsiteY37" fmla="*/ 5153279 h 6857999"/>
              <a:gd name="connsiteX38" fmla="*/ 2366926 w 9270998"/>
              <a:gd name="connsiteY38" fmla="*/ 3602447 h 6857999"/>
              <a:gd name="connsiteX39" fmla="*/ 2358007 w 9270998"/>
              <a:gd name="connsiteY39" fmla="*/ 3425835 h 6857999"/>
              <a:gd name="connsiteX40" fmla="*/ 2349089 w 9270998"/>
              <a:gd name="connsiteY40" fmla="*/ 3602447 h 6857999"/>
              <a:gd name="connsiteX41" fmla="*/ 630554 w 9270998"/>
              <a:gd name="connsiteY41" fmla="*/ 5153279 h 6857999"/>
              <a:gd name="connsiteX42" fmla="*/ 116862 w 9270998"/>
              <a:gd name="connsiteY42" fmla="*/ 5075616 h 6857999"/>
              <a:gd name="connsiteX43" fmla="*/ 1 w 9270998"/>
              <a:gd name="connsiteY43" fmla="*/ 5032845 h 6857999"/>
              <a:gd name="connsiteX44" fmla="*/ 1 w 9270998"/>
              <a:gd name="connsiteY44" fmla="*/ 1818807 h 6857999"/>
              <a:gd name="connsiteX45" fmla="*/ 116862 w 9270998"/>
              <a:gd name="connsiteY45" fmla="*/ 1776035 h 6857999"/>
              <a:gd name="connsiteX46" fmla="*/ 630554 w 9270998"/>
              <a:gd name="connsiteY46" fmla="*/ 1698372 h 6857999"/>
              <a:gd name="connsiteX47" fmla="*/ 2349089 w 9270998"/>
              <a:gd name="connsiteY47" fmla="*/ 3249203 h 6857999"/>
              <a:gd name="connsiteX48" fmla="*/ 2358007 w 9270998"/>
              <a:gd name="connsiteY48" fmla="*/ 3425816 h 6857999"/>
              <a:gd name="connsiteX49" fmla="*/ 2366926 w 9270998"/>
              <a:gd name="connsiteY49" fmla="*/ 3249203 h 6857999"/>
              <a:gd name="connsiteX50" fmla="*/ 3908838 w 9270998"/>
              <a:gd name="connsiteY50" fmla="*/ 1707290 h 6857999"/>
              <a:gd name="connsiteX51" fmla="*/ 4085460 w 9270998"/>
              <a:gd name="connsiteY51" fmla="*/ 1698372 h 6857999"/>
              <a:gd name="connsiteX52" fmla="*/ 3919738 w 9270998"/>
              <a:gd name="connsiteY52" fmla="*/ 1690525 h 6857999"/>
              <a:gd name="connsiteX53" fmla="*/ 2366927 w 9270998"/>
              <a:gd name="connsiteY53" fmla="*/ 147540 h 6857999"/>
              <a:gd name="connsiteX54" fmla="*/ 1 w 9270998"/>
              <a:gd name="connsiteY54" fmla="*/ 0 h 6857999"/>
              <a:gd name="connsiteX55" fmla="*/ 2356540 w 9270998"/>
              <a:gd name="connsiteY55" fmla="*/ 0 h 6857999"/>
              <a:gd name="connsiteX56" fmla="*/ 2349088 w 9270998"/>
              <a:gd name="connsiteY56" fmla="*/ 147540 h 6857999"/>
              <a:gd name="connsiteX57" fmla="*/ 630554 w 9270998"/>
              <a:gd name="connsiteY57" fmla="*/ 1698372 h 6857999"/>
              <a:gd name="connsiteX58" fmla="*/ 116862 w 9270998"/>
              <a:gd name="connsiteY58" fmla="*/ 1620709 h 6857999"/>
              <a:gd name="connsiteX59" fmla="*/ 1 w 9270998"/>
              <a:gd name="connsiteY59" fmla="*/ 157793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270998" h="6857999">
                <a:moveTo>
                  <a:pt x="4085461" y="5153279"/>
                </a:moveTo>
                <a:cubicBezTo>
                  <a:pt x="4979879" y="5153279"/>
                  <a:pt x="5715533" y="5833031"/>
                  <a:pt x="5803995" y="6704111"/>
                </a:cubicBezTo>
                <a:lnTo>
                  <a:pt x="5811766" y="6857999"/>
                </a:lnTo>
                <a:lnTo>
                  <a:pt x="2359154" y="6857999"/>
                </a:lnTo>
                <a:lnTo>
                  <a:pt x="2366925" y="6704111"/>
                </a:lnTo>
                <a:cubicBezTo>
                  <a:pt x="2455389" y="5833031"/>
                  <a:pt x="3191041" y="5153279"/>
                  <a:pt x="4085461" y="5153279"/>
                </a:cubicBezTo>
                <a:close/>
                <a:moveTo>
                  <a:pt x="630553" y="5153279"/>
                </a:moveTo>
                <a:cubicBezTo>
                  <a:pt x="1524972" y="5153279"/>
                  <a:pt x="2260626" y="5833031"/>
                  <a:pt x="2349088" y="6704111"/>
                </a:cubicBezTo>
                <a:lnTo>
                  <a:pt x="2356859" y="6857999"/>
                </a:lnTo>
                <a:lnTo>
                  <a:pt x="0" y="6857999"/>
                </a:lnTo>
                <a:lnTo>
                  <a:pt x="0" y="5273714"/>
                </a:lnTo>
                <a:lnTo>
                  <a:pt x="116861" y="5230942"/>
                </a:lnTo>
                <a:cubicBezTo>
                  <a:pt x="279136" y="5180469"/>
                  <a:pt x="451669" y="5153279"/>
                  <a:pt x="630553" y="5153279"/>
                </a:cubicBezTo>
                <a:close/>
                <a:moveTo>
                  <a:pt x="2359477" y="0"/>
                </a:moveTo>
                <a:lnTo>
                  <a:pt x="5811447" y="0"/>
                </a:lnTo>
                <a:lnTo>
                  <a:pt x="5803996" y="147540"/>
                </a:lnTo>
                <a:cubicBezTo>
                  <a:pt x="5721063" y="964177"/>
                  <a:pt x="5069309" y="1612655"/>
                  <a:pt x="4251185" y="1690525"/>
                </a:cubicBezTo>
                <a:lnTo>
                  <a:pt x="4085463" y="1698372"/>
                </a:lnTo>
                <a:lnTo>
                  <a:pt x="4262082" y="1707290"/>
                </a:lnTo>
                <a:cubicBezTo>
                  <a:pt x="5078719" y="1790224"/>
                  <a:pt x="5727198" y="2441978"/>
                  <a:pt x="5805068" y="3260101"/>
                </a:cubicBezTo>
                <a:lnTo>
                  <a:pt x="5811377" y="3393366"/>
                </a:lnTo>
                <a:lnTo>
                  <a:pt x="5818673" y="3248878"/>
                </a:lnTo>
                <a:cubicBezTo>
                  <a:pt x="5907299" y="2376197"/>
                  <a:pt x="6644305" y="1695196"/>
                  <a:pt x="7540368" y="1695196"/>
                </a:cubicBezTo>
                <a:cubicBezTo>
                  <a:pt x="8496169" y="1695196"/>
                  <a:pt x="9270998" y="2470024"/>
                  <a:pt x="9270998" y="3425825"/>
                </a:cubicBezTo>
                <a:cubicBezTo>
                  <a:pt x="9270998" y="4321889"/>
                  <a:pt x="8589996" y="5058895"/>
                  <a:pt x="7717315" y="5147520"/>
                </a:cubicBezTo>
                <a:lnTo>
                  <a:pt x="7572828" y="5154816"/>
                </a:lnTo>
                <a:lnTo>
                  <a:pt x="7706092" y="5161126"/>
                </a:lnTo>
                <a:cubicBezTo>
                  <a:pt x="8524216" y="5238996"/>
                  <a:pt x="9175969" y="5887474"/>
                  <a:pt x="9258903" y="6704111"/>
                </a:cubicBezTo>
                <a:lnTo>
                  <a:pt x="9266674" y="6857999"/>
                </a:lnTo>
                <a:lnTo>
                  <a:pt x="5814062" y="6857999"/>
                </a:lnTo>
                <a:lnTo>
                  <a:pt x="5821833" y="6704111"/>
                </a:lnTo>
                <a:cubicBezTo>
                  <a:pt x="5904767" y="5887474"/>
                  <a:pt x="6556521" y="5238996"/>
                  <a:pt x="7374644" y="5161126"/>
                </a:cubicBezTo>
                <a:lnTo>
                  <a:pt x="7506830" y="5154867"/>
                </a:lnTo>
                <a:lnTo>
                  <a:pt x="7374340" y="5148594"/>
                </a:lnTo>
                <a:cubicBezTo>
                  <a:pt x="6554712" y="5070581"/>
                  <a:pt x="5901760" y="4420911"/>
                  <a:pt x="5818673" y="3602772"/>
                </a:cubicBezTo>
                <a:lnTo>
                  <a:pt x="5811326" y="3457272"/>
                </a:lnTo>
                <a:lnTo>
                  <a:pt x="5803996" y="3602447"/>
                </a:lnTo>
                <a:cubicBezTo>
                  <a:pt x="5715533" y="4473527"/>
                  <a:pt x="4979879" y="5153279"/>
                  <a:pt x="4085461" y="5153279"/>
                </a:cubicBezTo>
                <a:cubicBezTo>
                  <a:pt x="3191042" y="5153279"/>
                  <a:pt x="2455389" y="4473527"/>
                  <a:pt x="2366926" y="3602447"/>
                </a:cubicBezTo>
                <a:lnTo>
                  <a:pt x="2358007" y="3425835"/>
                </a:lnTo>
                <a:lnTo>
                  <a:pt x="2349089" y="3602447"/>
                </a:lnTo>
                <a:cubicBezTo>
                  <a:pt x="2260626" y="4473527"/>
                  <a:pt x="1524973" y="5153279"/>
                  <a:pt x="630554" y="5153279"/>
                </a:cubicBezTo>
                <a:cubicBezTo>
                  <a:pt x="451670" y="5153279"/>
                  <a:pt x="279137" y="5126089"/>
                  <a:pt x="116862" y="5075616"/>
                </a:cubicBezTo>
                <a:lnTo>
                  <a:pt x="1" y="5032845"/>
                </a:lnTo>
                <a:lnTo>
                  <a:pt x="1" y="1818807"/>
                </a:lnTo>
                <a:lnTo>
                  <a:pt x="116862" y="1776035"/>
                </a:lnTo>
                <a:cubicBezTo>
                  <a:pt x="279137" y="1725562"/>
                  <a:pt x="451670" y="1698372"/>
                  <a:pt x="630554" y="1698372"/>
                </a:cubicBezTo>
                <a:cubicBezTo>
                  <a:pt x="1524973" y="1698372"/>
                  <a:pt x="2260626" y="2378124"/>
                  <a:pt x="2349089" y="3249203"/>
                </a:cubicBezTo>
                <a:lnTo>
                  <a:pt x="2358007" y="3425816"/>
                </a:lnTo>
                <a:lnTo>
                  <a:pt x="2366926" y="3249203"/>
                </a:lnTo>
                <a:cubicBezTo>
                  <a:pt x="2449490" y="2436196"/>
                  <a:pt x="3095831" y="1789856"/>
                  <a:pt x="3908838" y="1707290"/>
                </a:cubicBezTo>
                <a:lnTo>
                  <a:pt x="4085460" y="1698372"/>
                </a:lnTo>
                <a:lnTo>
                  <a:pt x="3919738" y="1690525"/>
                </a:lnTo>
                <a:cubicBezTo>
                  <a:pt x="3101614" y="1612655"/>
                  <a:pt x="2449861" y="964177"/>
                  <a:pt x="2366927" y="147540"/>
                </a:cubicBezTo>
                <a:close/>
                <a:moveTo>
                  <a:pt x="1" y="0"/>
                </a:moveTo>
                <a:lnTo>
                  <a:pt x="2356540" y="0"/>
                </a:lnTo>
                <a:lnTo>
                  <a:pt x="2349088" y="147540"/>
                </a:lnTo>
                <a:cubicBezTo>
                  <a:pt x="2260627" y="1018619"/>
                  <a:pt x="1524973" y="1698372"/>
                  <a:pt x="630554" y="1698372"/>
                </a:cubicBezTo>
                <a:cubicBezTo>
                  <a:pt x="451670" y="1698372"/>
                  <a:pt x="279137" y="1671182"/>
                  <a:pt x="116862" y="1620709"/>
                </a:cubicBezTo>
                <a:lnTo>
                  <a:pt x="1" y="1577937"/>
                </a:lnTo>
                <a:close/>
              </a:path>
            </a:pathLst>
          </a:custGeom>
          <a:solidFill>
            <a:schemeClr val="bg1">
              <a:lumMod val="75000"/>
            </a:schemeClr>
          </a:solidFill>
        </p:spPr>
        <p:txBody>
          <a:bodyPr wrap="square" anchor="ctr">
            <a:noAutofit/>
          </a:bodyPr>
          <a:lstStyle>
            <a:lvl1pPr algn="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6" name="Text Placeholder 20">
            <a:extLst>
              <a:ext uri="{FF2B5EF4-FFF2-40B4-BE49-F238E27FC236}">
                <a16:creationId xmlns:a16="http://schemas.microsoft.com/office/drawing/2014/main" id="{07927128-8048-8223-563D-0F4A7F0E9E47}"/>
              </a:ext>
            </a:extLst>
          </p:cNvPr>
          <p:cNvSpPr>
            <a:spLocks noGrp="1"/>
          </p:cNvSpPr>
          <p:nvPr>
            <p:ph type="body" sz="quarter" idx="14"/>
          </p:nvPr>
        </p:nvSpPr>
        <p:spPr>
          <a:xfrm>
            <a:off x="0" y="0"/>
            <a:ext cx="8147304" cy="6858000"/>
          </a:xfrm>
          <a:gradFill flip="none" rotWithShape="1">
            <a:gsLst>
              <a:gs pos="0">
                <a:srgbClr val="1A0503">
                  <a:alpha val="93000"/>
                </a:srgbClr>
              </a:gs>
              <a:gs pos="100000">
                <a:schemeClr val="accent5">
                  <a:alpha val="0"/>
                </a:schemeClr>
              </a:gs>
              <a:gs pos="49000">
                <a:srgbClr val="451409">
                  <a:alpha val="4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5" name="Text Placeholder 10">
            <a:extLst>
              <a:ext uri="{FF2B5EF4-FFF2-40B4-BE49-F238E27FC236}">
                <a16:creationId xmlns:a16="http://schemas.microsoft.com/office/drawing/2014/main" id="{7C01B3A5-92A1-6E9E-1EF8-3459ED7ACD09}"/>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 name="Text Placeholder 12">
            <a:extLst>
              <a:ext uri="{FF2B5EF4-FFF2-40B4-BE49-F238E27FC236}">
                <a16:creationId xmlns:a16="http://schemas.microsoft.com/office/drawing/2014/main" id="{FB8A018C-11D9-C861-4E17-F7D86FD788D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7" name="Text Placeholder 14">
            <a:extLst>
              <a:ext uri="{FF2B5EF4-FFF2-40B4-BE49-F238E27FC236}">
                <a16:creationId xmlns:a16="http://schemas.microsoft.com/office/drawing/2014/main" id="{71B69EE6-A9EA-97FB-D157-3573B899BC30}"/>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133402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meline - 6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6" name="Straight Connector 5">
            <a:extLst>
              <a:ext uri="{FF2B5EF4-FFF2-40B4-BE49-F238E27FC236}">
                <a16:creationId xmlns:a16="http://schemas.microsoft.com/office/drawing/2014/main" id="{DB21AAB7-367D-9C73-AEA7-E9B8D0969B47}"/>
              </a:ext>
            </a:extLst>
          </p:cNvPr>
          <p:cNvCxnSpPr>
            <a:cxnSpLocks/>
          </p:cNvCxnSpPr>
          <p:nvPr userDrawn="1"/>
        </p:nvCxnSpPr>
        <p:spPr>
          <a:xfrm>
            <a:off x="914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8F148D-7523-3CD6-512D-A046AED7D06C}"/>
              </a:ext>
            </a:extLst>
          </p:cNvPr>
          <p:cNvCxnSpPr>
            <a:cxnSpLocks/>
          </p:cNvCxnSpPr>
          <p:nvPr userDrawn="1"/>
        </p:nvCxnSpPr>
        <p:spPr>
          <a:xfrm>
            <a:off x="4343221"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A4653B-6644-C7C5-4DFA-E270E3DCBC2D}"/>
              </a:ext>
            </a:extLst>
          </p:cNvPr>
          <p:cNvCxnSpPr>
            <a:cxnSpLocks/>
          </p:cNvCxnSpPr>
          <p:nvPr userDrawn="1"/>
        </p:nvCxnSpPr>
        <p:spPr>
          <a:xfrm>
            <a:off x="7841859" y="2583205"/>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48DC06E-7B84-D060-7B4C-35CF5B2BCE48}"/>
              </a:ext>
            </a:extLst>
          </p:cNvPr>
          <p:cNvCxnSpPr>
            <a:cxnSpLocks/>
          </p:cNvCxnSpPr>
          <p:nvPr userDrawn="1"/>
        </p:nvCxnSpPr>
        <p:spPr>
          <a:xfrm flipV="1">
            <a:off x="606425" y="1676400"/>
            <a:ext cx="0" cy="2087487"/>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9F51456-407C-8927-12F4-A459D42CA761}"/>
              </a:ext>
            </a:extLst>
          </p:cNvPr>
          <p:cNvCxnSpPr>
            <a:cxnSpLocks/>
          </p:cNvCxnSpPr>
          <p:nvPr userDrawn="1"/>
        </p:nvCxnSpPr>
        <p:spPr>
          <a:xfrm flipV="1">
            <a:off x="4035425" y="1676400"/>
            <a:ext cx="0" cy="208748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589D2D9-A11A-398D-4CFA-7A5A076AE1AC}"/>
              </a:ext>
            </a:extLst>
          </p:cNvPr>
          <p:cNvCxnSpPr>
            <a:cxnSpLocks/>
          </p:cNvCxnSpPr>
          <p:nvPr userDrawn="1"/>
        </p:nvCxnSpPr>
        <p:spPr>
          <a:xfrm flipV="1">
            <a:off x="7534063" y="1676400"/>
            <a:ext cx="0" cy="2087486"/>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22445A4-1042-DED9-BF12-2D72F7A30741}"/>
              </a:ext>
            </a:extLst>
          </p:cNvPr>
          <p:cNvCxnSpPr>
            <a:cxnSpLocks/>
          </p:cNvCxnSpPr>
          <p:nvPr userDrawn="1"/>
        </p:nvCxnSpPr>
        <p:spPr>
          <a:xfrm>
            <a:off x="2357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2CB34B-820D-8409-F121-58C3E93DB2BD}"/>
              </a:ext>
            </a:extLst>
          </p:cNvPr>
          <p:cNvCxnSpPr>
            <a:cxnSpLocks/>
          </p:cNvCxnSpPr>
          <p:nvPr userDrawn="1"/>
        </p:nvCxnSpPr>
        <p:spPr>
          <a:xfrm>
            <a:off x="5786857"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66B8FDB-CDC2-80FA-CD1C-D033F968388B}"/>
              </a:ext>
            </a:extLst>
          </p:cNvPr>
          <p:cNvCxnSpPr>
            <a:cxnSpLocks/>
          </p:cNvCxnSpPr>
          <p:nvPr userDrawn="1"/>
        </p:nvCxnSpPr>
        <p:spPr>
          <a:xfrm>
            <a:off x="9285495" y="5204216"/>
            <a:ext cx="244295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12E0E98-12D1-5215-E4EF-F0BEBE805A45}"/>
              </a:ext>
            </a:extLst>
          </p:cNvPr>
          <p:cNvCxnSpPr>
            <a:cxnSpLocks/>
          </p:cNvCxnSpPr>
          <p:nvPr userDrawn="1"/>
        </p:nvCxnSpPr>
        <p:spPr>
          <a:xfrm>
            <a:off x="2050061" y="4046613"/>
            <a:ext cx="0" cy="2087488"/>
          </a:xfrm>
          <a:prstGeom prst="line">
            <a:avLst/>
          </a:prstGeom>
          <a:ln>
            <a:solidFill>
              <a:schemeClr val="accent5"/>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902DC21-CE15-151F-B9C0-5A6B0F2EB31A}"/>
              </a:ext>
            </a:extLst>
          </p:cNvPr>
          <p:cNvCxnSpPr>
            <a:cxnSpLocks/>
          </p:cNvCxnSpPr>
          <p:nvPr userDrawn="1"/>
        </p:nvCxnSpPr>
        <p:spPr>
          <a:xfrm>
            <a:off x="5479061" y="4046613"/>
            <a:ext cx="0" cy="2087488"/>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9BE142-E99E-FD52-7DB3-425410DCC40C}"/>
              </a:ext>
            </a:extLst>
          </p:cNvPr>
          <p:cNvCxnSpPr>
            <a:cxnSpLocks/>
          </p:cNvCxnSpPr>
          <p:nvPr userDrawn="1"/>
        </p:nvCxnSpPr>
        <p:spPr>
          <a:xfrm>
            <a:off x="8977699" y="4046613"/>
            <a:ext cx="0" cy="208748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8FEA1A0-C09E-F045-F3DD-73B452AF2B34}"/>
              </a:ext>
            </a:extLst>
          </p:cNvPr>
          <p:cNvCxnSpPr>
            <a:cxnSpLocks/>
          </p:cNvCxnSpPr>
          <p:nvPr userDrawn="1"/>
        </p:nvCxnSpPr>
        <p:spPr>
          <a:xfrm>
            <a:off x="0" y="3905251"/>
            <a:ext cx="12192000" cy="0"/>
          </a:xfrm>
          <a:prstGeom prst="line">
            <a:avLst/>
          </a:prstGeom>
          <a:ln w="12700">
            <a:solidFill>
              <a:srgbClr val="000000"/>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1EA091AA-B59D-B49C-E38C-E189F0575A06}"/>
              </a:ext>
            </a:extLst>
          </p:cNvPr>
          <p:cNvGrpSpPr/>
          <p:nvPr userDrawn="1"/>
        </p:nvGrpSpPr>
        <p:grpSpPr>
          <a:xfrm>
            <a:off x="457200" y="3754375"/>
            <a:ext cx="301752" cy="301752"/>
            <a:chOff x="457200" y="3754375"/>
            <a:chExt cx="301752" cy="301752"/>
          </a:xfrm>
        </p:grpSpPr>
        <p:sp>
          <p:nvSpPr>
            <p:cNvPr id="52" name="Oval 51">
              <a:extLst>
                <a:ext uri="{FF2B5EF4-FFF2-40B4-BE49-F238E27FC236}">
                  <a16:creationId xmlns:a16="http://schemas.microsoft.com/office/drawing/2014/main" id="{0430C8A8-5299-F7D9-64BD-E233EBB2F10E}"/>
                </a:ext>
              </a:extLst>
            </p:cNvPr>
            <p:cNvSpPr/>
            <p:nvPr/>
          </p:nvSpPr>
          <p:spPr>
            <a:xfrm>
              <a:off x="457200"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3" name="Oval 52">
              <a:extLst>
                <a:ext uri="{FF2B5EF4-FFF2-40B4-BE49-F238E27FC236}">
                  <a16:creationId xmlns:a16="http://schemas.microsoft.com/office/drawing/2014/main" id="{1CC8AB21-5868-ED1B-185C-2F1B6FE6007C}"/>
                </a:ext>
              </a:extLst>
            </p:cNvPr>
            <p:cNvSpPr/>
            <p:nvPr/>
          </p:nvSpPr>
          <p:spPr>
            <a:xfrm>
              <a:off x="530068"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4" name="Group 53">
            <a:extLst>
              <a:ext uri="{FF2B5EF4-FFF2-40B4-BE49-F238E27FC236}">
                <a16:creationId xmlns:a16="http://schemas.microsoft.com/office/drawing/2014/main" id="{526B03FB-6319-50CA-D628-FB9AEF43729D}"/>
              </a:ext>
            </a:extLst>
          </p:cNvPr>
          <p:cNvGrpSpPr/>
          <p:nvPr userDrawn="1"/>
        </p:nvGrpSpPr>
        <p:grpSpPr>
          <a:xfrm>
            <a:off x="3886200" y="3754375"/>
            <a:ext cx="301752" cy="301752"/>
            <a:chOff x="3886200" y="3754375"/>
            <a:chExt cx="301752" cy="301752"/>
          </a:xfrm>
        </p:grpSpPr>
        <p:sp>
          <p:nvSpPr>
            <p:cNvPr id="55" name="Oval 54">
              <a:extLst>
                <a:ext uri="{FF2B5EF4-FFF2-40B4-BE49-F238E27FC236}">
                  <a16:creationId xmlns:a16="http://schemas.microsoft.com/office/drawing/2014/main" id="{BD6CCDCB-3F47-5F9C-0BBD-0ED5E6E0DD24}"/>
                </a:ext>
              </a:extLst>
            </p:cNvPr>
            <p:cNvSpPr/>
            <p:nvPr/>
          </p:nvSpPr>
          <p:spPr>
            <a:xfrm>
              <a:off x="3886200"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6" name="Oval 55">
              <a:extLst>
                <a:ext uri="{FF2B5EF4-FFF2-40B4-BE49-F238E27FC236}">
                  <a16:creationId xmlns:a16="http://schemas.microsoft.com/office/drawing/2014/main" id="{108B5059-14A7-6D21-D62C-B4C04C7081EA}"/>
                </a:ext>
              </a:extLst>
            </p:cNvPr>
            <p:cNvSpPr/>
            <p:nvPr/>
          </p:nvSpPr>
          <p:spPr>
            <a:xfrm>
              <a:off x="3959068"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57" name="Group 56">
            <a:extLst>
              <a:ext uri="{FF2B5EF4-FFF2-40B4-BE49-F238E27FC236}">
                <a16:creationId xmlns:a16="http://schemas.microsoft.com/office/drawing/2014/main" id="{7BE93E8D-4455-3321-253D-711AB46C27E7}"/>
              </a:ext>
            </a:extLst>
          </p:cNvPr>
          <p:cNvGrpSpPr/>
          <p:nvPr userDrawn="1"/>
        </p:nvGrpSpPr>
        <p:grpSpPr>
          <a:xfrm>
            <a:off x="1900836" y="3754375"/>
            <a:ext cx="301752" cy="301752"/>
            <a:chOff x="1900836" y="3754375"/>
            <a:chExt cx="301752" cy="301752"/>
          </a:xfrm>
        </p:grpSpPr>
        <p:sp>
          <p:nvSpPr>
            <p:cNvPr id="58" name="Oval 57">
              <a:extLst>
                <a:ext uri="{FF2B5EF4-FFF2-40B4-BE49-F238E27FC236}">
                  <a16:creationId xmlns:a16="http://schemas.microsoft.com/office/drawing/2014/main" id="{6551E2B3-2A94-D855-3B19-A774093C3D3C}"/>
                </a:ext>
              </a:extLst>
            </p:cNvPr>
            <p:cNvSpPr/>
            <p:nvPr/>
          </p:nvSpPr>
          <p:spPr>
            <a:xfrm flipV="1">
              <a:off x="1900836"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9" name="Oval 58">
              <a:extLst>
                <a:ext uri="{FF2B5EF4-FFF2-40B4-BE49-F238E27FC236}">
                  <a16:creationId xmlns:a16="http://schemas.microsoft.com/office/drawing/2014/main" id="{8A008512-EAB6-E9DA-751C-F221FD926A0F}"/>
                </a:ext>
              </a:extLst>
            </p:cNvPr>
            <p:cNvSpPr/>
            <p:nvPr/>
          </p:nvSpPr>
          <p:spPr>
            <a:xfrm flipV="1">
              <a:off x="1973704"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0" name="Group 59">
            <a:extLst>
              <a:ext uri="{FF2B5EF4-FFF2-40B4-BE49-F238E27FC236}">
                <a16:creationId xmlns:a16="http://schemas.microsoft.com/office/drawing/2014/main" id="{947E4098-4941-C2F8-ACB6-678B4483FA5B}"/>
              </a:ext>
            </a:extLst>
          </p:cNvPr>
          <p:cNvGrpSpPr/>
          <p:nvPr userDrawn="1"/>
        </p:nvGrpSpPr>
        <p:grpSpPr>
          <a:xfrm>
            <a:off x="5329836" y="3754375"/>
            <a:ext cx="301752" cy="301752"/>
            <a:chOff x="5329836" y="3754375"/>
            <a:chExt cx="301752" cy="301752"/>
          </a:xfrm>
        </p:grpSpPr>
        <p:sp>
          <p:nvSpPr>
            <p:cNvPr id="61" name="Oval 60">
              <a:extLst>
                <a:ext uri="{FF2B5EF4-FFF2-40B4-BE49-F238E27FC236}">
                  <a16:creationId xmlns:a16="http://schemas.microsoft.com/office/drawing/2014/main" id="{43A01D10-0EFD-6DEF-F7BB-E854A2C39CF2}"/>
                </a:ext>
              </a:extLst>
            </p:cNvPr>
            <p:cNvSpPr/>
            <p:nvPr/>
          </p:nvSpPr>
          <p:spPr>
            <a:xfrm flipV="1">
              <a:off x="5329836" y="3754375"/>
              <a:ext cx="301752" cy="301752"/>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2" name="Oval 61">
              <a:extLst>
                <a:ext uri="{FF2B5EF4-FFF2-40B4-BE49-F238E27FC236}">
                  <a16:creationId xmlns:a16="http://schemas.microsoft.com/office/drawing/2014/main" id="{5B2426CA-0E9C-D1DD-B24C-5BB2AE4DB4EF}"/>
                </a:ext>
              </a:extLst>
            </p:cNvPr>
            <p:cNvSpPr/>
            <p:nvPr/>
          </p:nvSpPr>
          <p:spPr>
            <a:xfrm flipV="1">
              <a:off x="5402704" y="3827243"/>
              <a:ext cx="156017" cy="15601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3" name="Group 62">
            <a:extLst>
              <a:ext uri="{FF2B5EF4-FFF2-40B4-BE49-F238E27FC236}">
                <a16:creationId xmlns:a16="http://schemas.microsoft.com/office/drawing/2014/main" id="{A1AA47CA-F9DC-298C-2292-B5AF0ABA991F}"/>
              </a:ext>
            </a:extLst>
          </p:cNvPr>
          <p:cNvGrpSpPr/>
          <p:nvPr userDrawn="1"/>
        </p:nvGrpSpPr>
        <p:grpSpPr>
          <a:xfrm>
            <a:off x="8828474" y="3754375"/>
            <a:ext cx="301752" cy="301752"/>
            <a:chOff x="8828474" y="3754375"/>
            <a:chExt cx="301752" cy="301752"/>
          </a:xfrm>
        </p:grpSpPr>
        <p:sp>
          <p:nvSpPr>
            <p:cNvPr id="64" name="Oval 63">
              <a:extLst>
                <a:ext uri="{FF2B5EF4-FFF2-40B4-BE49-F238E27FC236}">
                  <a16:creationId xmlns:a16="http://schemas.microsoft.com/office/drawing/2014/main" id="{35F045B9-D618-6679-E2B6-93F55585E46A}"/>
                </a:ext>
              </a:extLst>
            </p:cNvPr>
            <p:cNvSpPr/>
            <p:nvPr/>
          </p:nvSpPr>
          <p:spPr>
            <a:xfrm flipV="1">
              <a:off x="8828474" y="3754375"/>
              <a:ext cx="301752" cy="301752"/>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5" name="Oval 64">
              <a:extLst>
                <a:ext uri="{FF2B5EF4-FFF2-40B4-BE49-F238E27FC236}">
                  <a16:creationId xmlns:a16="http://schemas.microsoft.com/office/drawing/2014/main" id="{BBA1257B-6FC9-95A4-BF32-4A97DBDDE346}"/>
                </a:ext>
              </a:extLst>
            </p:cNvPr>
            <p:cNvSpPr/>
            <p:nvPr/>
          </p:nvSpPr>
          <p:spPr>
            <a:xfrm flipV="1">
              <a:off x="8901342" y="3827243"/>
              <a:ext cx="156017" cy="1560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grpSp>
        <p:nvGrpSpPr>
          <p:cNvPr id="66" name="Group 65">
            <a:extLst>
              <a:ext uri="{FF2B5EF4-FFF2-40B4-BE49-F238E27FC236}">
                <a16:creationId xmlns:a16="http://schemas.microsoft.com/office/drawing/2014/main" id="{F32CC69D-DCC3-B6A1-D8E4-8E105E7F2D07}"/>
              </a:ext>
            </a:extLst>
          </p:cNvPr>
          <p:cNvGrpSpPr/>
          <p:nvPr userDrawn="1"/>
        </p:nvGrpSpPr>
        <p:grpSpPr>
          <a:xfrm>
            <a:off x="7383187" y="3754375"/>
            <a:ext cx="301752" cy="301752"/>
            <a:chOff x="7383187" y="3754375"/>
            <a:chExt cx="301752" cy="301752"/>
          </a:xfrm>
        </p:grpSpPr>
        <p:sp>
          <p:nvSpPr>
            <p:cNvPr id="67" name="Oval 66">
              <a:extLst>
                <a:ext uri="{FF2B5EF4-FFF2-40B4-BE49-F238E27FC236}">
                  <a16:creationId xmlns:a16="http://schemas.microsoft.com/office/drawing/2014/main" id="{C2087FCF-5275-7226-4513-1CA76328CAA3}"/>
                </a:ext>
              </a:extLst>
            </p:cNvPr>
            <p:cNvSpPr/>
            <p:nvPr/>
          </p:nvSpPr>
          <p:spPr>
            <a:xfrm flipV="1">
              <a:off x="7383187" y="3754375"/>
              <a:ext cx="301752" cy="301752"/>
            </a:xfrm>
            <a:prstGeom prst="ellipse">
              <a:avLst/>
            </a:pr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68" name="Oval 67">
              <a:extLst>
                <a:ext uri="{FF2B5EF4-FFF2-40B4-BE49-F238E27FC236}">
                  <a16:creationId xmlns:a16="http://schemas.microsoft.com/office/drawing/2014/main" id="{EA46E227-CB11-17D1-AC37-2F6484B8BE4E}"/>
                </a:ext>
              </a:extLst>
            </p:cNvPr>
            <p:cNvSpPr/>
            <p:nvPr/>
          </p:nvSpPr>
          <p:spPr>
            <a:xfrm flipV="1">
              <a:off x="7456055" y="3827243"/>
              <a:ext cx="156017" cy="1560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grpSp>
      <p:sp>
        <p:nvSpPr>
          <p:cNvPr id="69" name="Text Placeholder 30">
            <a:extLst>
              <a:ext uri="{FF2B5EF4-FFF2-40B4-BE49-F238E27FC236}">
                <a16:creationId xmlns:a16="http://schemas.microsoft.com/office/drawing/2014/main" id="{14797CAD-142B-DACD-FE33-F9777679F9F2}"/>
              </a:ext>
            </a:extLst>
          </p:cNvPr>
          <p:cNvSpPr>
            <a:spLocks noGrp="1"/>
          </p:cNvSpPr>
          <p:nvPr>
            <p:ph type="body" sz="quarter" idx="13" hasCustomPrompt="1"/>
          </p:nvPr>
        </p:nvSpPr>
        <p:spPr>
          <a:xfrm>
            <a:off x="915728"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0" name="Text Placeholder 32">
            <a:extLst>
              <a:ext uri="{FF2B5EF4-FFF2-40B4-BE49-F238E27FC236}">
                <a16:creationId xmlns:a16="http://schemas.microsoft.com/office/drawing/2014/main" id="{6EF2DCFD-3FB2-EFEB-8B69-BDC10172A6BE}"/>
              </a:ext>
            </a:extLst>
          </p:cNvPr>
          <p:cNvSpPr>
            <a:spLocks noGrp="1"/>
          </p:cNvSpPr>
          <p:nvPr>
            <p:ph type="body" sz="quarter" idx="14"/>
          </p:nvPr>
        </p:nvSpPr>
        <p:spPr>
          <a:xfrm>
            <a:off x="915728"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1" name="Text Placeholder 30">
            <a:extLst>
              <a:ext uri="{FF2B5EF4-FFF2-40B4-BE49-F238E27FC236}">
                <a16:creationId xmlns:a16="http://schemas.microsoft.com/office/drawing/2014/main" id="{0F2F76F2-CF8C-EC7A-A23F-9DA407F5B4CA}"/>
              </a:ext>
            </a:extLst>
          </p:cNvPr>
          <p:cNvSpPr>
            <a:spLocks noGrp="1"/>
          </p:cNvSpPr>
          <p:nvPr>
            <p:ph type="body" sz="quarter" idx="15" hasCustomPrompt="1"/>
          </p:nvPr>
        </p:nvSpPr>
        <p:spPr>
          <a:xfrm>
            <a:off x="4343221"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2" name="Text Placeholder 32">
            <a:extLst>
              <a:ext uri="{FF2B5EF4-FFF2-40B4-BE49-F238E27FC236}">
                <a16:creationId xmlns:a16="http://schemas.microsoft.com/office/drawing/2014/main" id="{7F2FE303-86FE-3E99-7A05-6D93BEB9D86F}"/>
              </a:ext>
            </a:extLst>
          </p:cNvPr>
          <p:cNvSpPr>
            <a:spLocks noGrp="1"/>
          </p:cNvSpPr>
          <p:nvPr>
            <p:ph type="body" sz="quarter" idx="16"/>
          </p:nvPr>
        </p:nvSpPr>
        <p:spPr>
          <a:xfrm>
            <a:off x="4343221"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3" name="Text Placeholder 30">
            <a:extLst>
              <a:ext uri="{FF2B5EF4-FFF2-40B4-BE49-F238E27FC236}">
                <a16:creationId xmlns:a16="http://schemas.microsoft.com/office/drawing/2014/main" id="{31492847-E8AC-7940-8951-29161CD0B09B}"/>
              </a:ext>
            </a:extLst>
          </p:cNvPr>
          <p:cNvSpPr>
            <a:spLocks noGrp="1"/>
          </p:cNvSpPr>
          <p:nvPr>
            <p:ph type="body" sz="quarter" idx="17" hasCustomPrompt="1"/>
          </p:nvPr>
        </p:nvSpPr>
        <p:spPr>
          <a:xfrm>
            <a:off x="7841859" y="1676401"/>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4" name="Text Placeholder 32">
            <a:extLst>
              <a:ext uri="{FF2B5EF4-FFF2-40B4-BE49-F238E27FC236}">
                <a16:creationId xmlns:a16="http://schemas.microsoft.com/office/drawing/2014/main" id="{EC5D4371-11B0-C045-E5B4-E3FAABBE812B}"/>
              </a:ext>
            </a:extLst>
          </p:cNvPr>
          <p:cNvSpPr>
            <a:spLocks noGrp="1"/>
          </p:cNvSpPr>
          <p:nvPr>
            <p:ph type="body" sz="quarter" idx="18"/>
          </p:nvPr>
        </p:nvSpPr>
        <p:spPr>
          <a:xfrm>
            <a:off x="7841859" y="2774426"/>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5" name="Text Placeholder 30">
            <a:extLst>
              <a:ext uri="{FF2B5EF4-FFF2-40B4-BE49-F238E27FC236}">
                <a16:creationId xmlns:a16="http://schemas.microsoft.com/office/drawing/2014/main" id="{D43976F3-B315-FDD8-77DB-8323FB70D365}"/>
              </a:ext>
            </a:extLst>
          </p:cNvPr>
          <p:cNvSpPr>
            <a:spLocks noGrp="1"/>
          </p:cNvSpPr>
          <p:nvPr>
            <p:ph type="body" sz="quarter" idx="19" hasCustomPrompt="1"/>
          </p:nvPr>
        </p:nvSpPr>
        <p:spPr>
          <a:xfrm>
            <a:off x="2357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6" name="Text Placeholder 32">
            <a:extLst>
              <a:ext uri="{FF2B5EF4-FFF2-40B4-BE49-F238E27FC236}">
                <a16:creationId xmlns:a16="http://schemas.microsoft.com/office/drawing/2014/main" id="{2A7B63B2-C88E-E149-376C-4D1303FB00BE}"/>
              </a:ext>
            </a:extLst>
          </p:cNvPr>
          <p:cNvSpPr>
            <a:spLocks noGrp="1"/>
          </p:cNvSpPr>
          <p:nvPr>
            <p:ph type="body" sz="quarter" idx="20"/>
          </p:nvPr>
        </p:nvSpPr>
        <p:spPr>
          <a:xfrm>
            <a:off x="2357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30">
            <a:extLst>
              <a:ext uri="{FF2B5EF4-FFF2-40B4-BE49-F238E27FC236}">
                <a16:creationId xmlns:a16="http://schemas.microsoft.com/office/drawing/2014/main" id="{A0949762-BFF5-27DA-4BCD-4C6B60F1014B}"/>
              </a:ext>
            </a:extLst>
          </p:cNvPr>
          <p:cNvSpPr>
            <a:spLocks noGrp="1"/>
          </p:cNvSpPr>
          <p:nvPr>
            <p:ph type="body" sz="quarter" idx="21" hasCustomPrompt="1"/>
          </p:nvPr>
        </p:nvSpPr>
        <p:spPr>
          <a:xfrm>
            <a:off x="5786857"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78" name="Text Placeholder 32">
            <a:extLst>
              <a:ext uri="{FF2B5EF4-FFF2-40B4-BE49-F238E27FC236}">
                <a16:creationId xmlns:a16="http://schemas.microsoft.com/office/drawing/2014/main" id="{DA1F5221-DD21-0996-2FF4-43CA8153C575}"/>
              </a:ext>
            </a:extLst>
          </p:cNvPr>
          <p:cNvSpPr>
            <a:spLocks noGrp="1"/>
          </p:cNvSpPr>
          <p:nvPr>
            <p:ph type="body" sz="quarter" idx="22"/>
          </p:nvPr>
        </p:nvSpPr>
        <p:spPr>
          <a:xfrm>
            <a:off x="5786857"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9" name="Text Placeholder 30">
            <a:extLst>
              <a:ext uri="{FF2B5EF4-FFF2-40B4-BE49-F238E27FC236}">
                <a16:creationId xmlns:a16="http://schemas.microsoft.com/office/drawing/2014/main" id="{1623C6BC-9683-FD77-63DC-63F20146E02A}"/>
              </a:ext>
            </a:extLst>
          </p:cNvPr>
          <p:cNvSpPr>
            <a:spLocks noGrp="1"/>
          </p:cNvSpPr>
          <p:nvPr>
            <p:ph type="body" sz="quarter" idx="23" hasCustomPrompt="1"/>
          </p:nvPr>
        </p:nvSpPr>
        <p:spPr>
          <a:xfrm>
            <a:off x="9285495" y="4297412"/>
            <a:ext cx="2441448" cy="715581"/>
          </a:xfrm>
        </p:spPr>
        <p:txBody>
          <a:bodyPr>
            <a:spAutoFit/>
          </a:bodyPr>
          <a:lstStyle>
            <a:lvl1pPr>
              <a:spcBef>
                <a:spcPts val="0"/>
              </a:spcBef>
              <a:spcAft>
                <a:spcPts val="300"/>
              </a:spcAft>
              <a:defRPr sz="1200" cap="all" spc="300" baseline="0">
                <a:latin typeface="Aptos" panose="020B0004020202020204" pitchFamily="34" charset="0"/>
                <a:ea typeface="Helvetica Neue" panose="02000503000000020004" pitchFamily="2" charset="0"/>
                <a:cs typeface="Helvetica Neue" panose="02000503000000020004" pitchFamily="2" charset="0"/>
              </a:defRPr>
            </a:lvl1pPr>
            <a:lvl2pPr marL="0" indent="0">
              <a:spcBef>
                <a:spcPts val="0"/>
              </a:spcBef>
              <a:spcAft>
                <a:spcPts val="300"/>
              </a:spcAft>
              <a:buNone/>
              <a:defRPr sz="1600" b="1">
                <a:latin typeface="Aptos" panose="020B0004020202020204" pitchFamily="34" charset="0"/>
                <a:ea typeface="Helvetica Neue" panose="02000503000000020004" pitchFamily="2" charset="0"/>
                <a:cs typeface="Helvetica Neue" panose="02000503000000020004" pitchFamily="2" charset="0"/>
              </a:defRPr>
            </a:lvl2pPr>
          </a:lstStyle>
          <a:p>
            <a:pPr lvl="0"/>
            <a:r>
              <a:rPr lang="en-US"/>
              <a:t>Date</a:t>
            </a:r>
          </a:p>
          <a:p>
            <a:pPr lvl="1"/>
            <a:r>
              <a:rPr lang="en-US"/>
              <a:t>Insert header here</a:t>
            </a:r>
            <a:br>
              <a:rPr lang="en-US"/>
            </a:br>
            <a:r>
              <a:rPr lang="en-US"/>
              <a:t>2 lines max, 16pt</a:t>
            </a:r>
          </a:p>
        </p:txBody>
      </p:sp>
      <p:sp>
        <p:nvSpPr>
          <p:cNvPr id="80" name="Text Placeholder 32">
            <a:extLst>
              <a:ext uri="{FF2B5EF4-FFF2-40B4-BE49-F238E27FC236}">
                <a16:creationId xmlns:a16="http://schemas.microsoft.com/office/drawing/2014/main" id="{044BD963-B3F8-2B0C-2083-5528B5855243}"/>
              </a:ext>
            </a:extLst>
          </p:cNvPr>
          <p:cNvSpPr>
            <a:spLocks noGrp="1"/>
          </p:cNvSpPr>
          <p:nvPr>
            <p:ph type="body" sz="quarter" idx="24"/>
          </p:nvPr>
        </p:nvSpPr>
        <p:spPr>
          <a:xfrm>
            <a:off x="9285495" y="5395437"/>
            <a:ext cx="2441448"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3290818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ocess - 3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
        <p:nvSpPr>
          <p:cNvPr id="3" name="Arrow: Pentagon 2">
            <a:extLst>
              <a:ext uri="{FF2B5EF4-FFF2-40B4-BE49-F238E27FC236}">
                <a16:creationId xmlns:a16="http://schemas.microsoft.com/office/drawing/2014/main" id="{E8AFDC57-C4C7-A40C-C7AE-F976A14DD5F3}"/>
              </a:ext>
            </a:extLst>
          </p:cNvPr>
          <p:cNvSpPr/>
          <p:nvPr userDrawn="1"/>
        </p:nvSpPr>
        <p:spPr>
          <a:xfrm>
            <a:off x="7181782" y="1676622"/>
            <a:ext cx="4553018" cy="744252"/>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 name="Arrow: Pentagon 3">
            <a:extLst>
              <a:ext uri="{FF2B5EF4-FFF2-40B4-BE49-F238E27FC236}">
                <a16:creationId xmlns:a16="http://schemas.microsoft.com/office/drawing/2014/main" id="{4EFBA8E0-FF2D-7DF9-F490-C11F4A9FC3B8}"/>
              </a:ext>
            </a:extLst>
          </p:cNvPr>
          <p:cNvSpPr/>
          <p:nvPr userDrawn="1"/>
        </p:nvSpPr>
        <p:spPr>
          <a:xfrm>
            <a:off x="3528440" y="1676622"/>
            <a:ext cx="4259435" cy="744252"/>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5" name="Arrow: Pentagon 4">
            <a:extLst>
              <a:ext uri="{FF2B5EF4-FFF2-40B4-BE49-F238E27FC236}">
                <a16:creationId xmlns:a16="http://schemas.microsoft.com/office/drawing/2014/main" id="{7F9944D3-330D-6344-286E-057BBB90B9A7}"/>
              </a:ext>
            </a:extLst>
          </p:cNvPr>
          <p:cNvSpPr/>
          <p:nvPr userDrawn="1"/>
        </p:nvSpPr>
        <p:spPr>
          <a:xfrm>
            <a:off x="0" y="1676622"/>
            <a:ext cx="3962446" cy="744252"/>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8" name="Straight Connector 7">
            <a:extLst>
              <a:ext uri="{FF2B5EF4-FFF2-40B4-BE49-F238E27FC236}">
                <a16:creationId xmlns:a16="http://schemas.microsoft.com/office/drawing/2014/main" id="{44742764-669F-4CFF-67A2-92CC301DF3A3}"/>
              </a:ext>
            </a:extLst>
          </p:cNvPr>
          <p:cNvCxnSpPr>
            <a:cxnSpLocks/>
          </p:cNvCxnSpPr>
          <p:nvPr userDrawn="1"/>
        </p:nvCxnSpPr>
        <p:spPr>
          <a:xfrm>
            <a:off x="678866"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0FC30EB-496E-5525-AAD3-F0355A57A6EE}"/>
              </a:ext>
            </a:extLst>
          </p:cNvPr>
          <p:cNvCxnSpPr>
            <a:cxnSpLocks/>
          </p:cNvCxnSpPr>
          <p:nvPr userDrawn="1"/>
        </p:nvCxnSpPr>
        <p:spPr>
          <a:xfrm>
            <a:off x="4484944" y="2397024"/>
            <a:ext cx="0" cy="3737076"/>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EAD418-35F4-E65C-090B-2825BD8ABFA9}"/>
              </a:ext>
            </a:extLst>
          </p:cNvPr>
          <p:cNvCxnSpPr>
            <a:cxnSpLocks/>
          </p:cNvCxnSpPr>
          <p:nvPr userDrawn="1"/>
        </p:nvCxnSpPr>
        <p:spPr>
          <a:xfrm>
            <a:off x="8291021" y="2397024"/>
            <a:ext cx="0" cy="3737076"/>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B8AC0F5-8FE7-7D42-B4F8-26B5B1D93FA2}"/>
              </a:ext>
            </a:extLst>
          </p:cNvPr>
          <p:cNvCxnSpPr>
            <a:cxnSpLocks/>
          </p:cNvCxnSpPr>
          <p:nvPr userDrawn="1"/>
        </p:nvCxnSpPr>
        <p:spPr>
          <a:xfrm>
            <a:off x="1105344"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B06A6C9-B354-C5FD-4C87-8DAF7826F12D}"/>
              </a:ext>
            </a:extLst>
          </p:cNvPr>
          <p:cNvCxnSpPr>
            <a:cxnSpLocks/>
          </p:cNvCxnSpPr>
          <p:nvPr userDrawn="1"/>
        </p:nvCxnSpPr>
        <p:spPr>
          <a:xfrm>
            <a:off x="4911422"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63625D-C38F-3795-B718-214B6273D0DB}"/>
              </a:ext>
            </a:extLst>
          </p:cNvPr>
          <p:cNvCxnSpPr>
            <a:cxnSpLocks/>
          </p:cNvCxnSpPr>
          <p:nvPr userDrawn="1"/>
        </p:nvCxnSpPr>
        <p:spPr>
          <a:xfrm>
            <a:off x="8717499" y="3509722"/>
            <a:ext cx="274666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 Placeholder 43">
            <a:extLst>
              <a:ext uri="{FF2B5EF4-FFF2-40B4-BE49-F238E27FC236}">
                <a16:creationId xmlns:a16="http://schemas.microsoft.com/office/drawing/2014/main" id="{52FEFEBD-27F9-37A5-53BC-CCB4C2F2FA56}"/>
              </a:ext>
            </a:extLst>
          </p:cNvPr>
          <p:cNvSpPr>
            <a:spLocks noGrp="1"/>
          </p:cNvSpPr>
          <p:nvPr userDrawn="1">
            <p:ph type="body" sz="quarter" idx="13" hasCustomPrompt="1"/>
          </p:nvPr>
        </p:nvSpPr>
        <p:spPr>
          <a:xfrm>
            <a:off x="1105343"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3" name="Text Placeholder 82">
            <a:extLst>
              <a:ext uri="{FF2B5EF4-FFF2-40B4-BE49-F238E27FC236}">
                <a16:creationId xmlns:a16="http://schemas.microsoft.com/office/drawing/2014/main" id="{4FD77FFF-C6D3-95AF-E400-E812BF6E65FE}"/>
              </a:ext>
            </a:extLst>
          </p:cNvPr>
          <p:cNvSpPr>
            <a:spLocks noGrp="1" noChangeAspect="1"/>
          </p:cNvSpPr>
          <p:nvPr userDrawn="1">
            <p:ph type="body" sz="quarter" idx="14" hasCustomPrompt="1"/>
          </p:nvPr>
        </p:nvSpPr>
        <p:spPr>
          <a:xfrm>
            <a:off x="452476"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5" name="Text Placeholder 32">
            <a:extLst>
              <a:ext uri="{FF2B5EF4-FFF2-40B4-BE49-F238E27FC236}">
                <a16:creationId xmlns:a16="http://schemas.microsoft.com/office/drawing/2014/main" id="{08167E6C-2A09-5AD4-0098-CD05B16E7BA9}"/>
              </a:ext>
            </a:extLst>
          </p:cNvPr>
          <p:cNvSpPr>
            <a:spLocks noGrp="1"/>
          </p:cNvSpPr>
          <p:nvPr userDrawn="1">
            <p:ph type="body" sz="quarter" idx="16"/>
          </p:nvPr>
        </p:nvSpPr>
        <p:spPr>
          <a:xfrm>
            <a:off x="1105344"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7" name="Text Placeholder 32">
            <a:extLst>
              <a:ext uri="{FF2B5EF4-FFF2-40B4-BE49-F238E27FC236}">
                <a16:creationId xmlns:a16="http://schemas.microsoft.com/office/drawing/2014/main" id="{31B88B47-173A-7DF3-314D-373D7BFE36AE}"/>
              </a:ext>
            </a:extLst>
          </p:cNvPr>
          <p:cNvSpPr>
            <a:spLocks noGrp="1"/>
          </p:cNvSpPr>
          <p:nvPr userDrawn="1">
            <p:ph type="body" sz="quarter" idx="18"/>
          </p:nvPr>
        </p:nvSpPr>
        <p:spPr>
          <a:xfrm>
            <a:off x="4911422"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9" name="Text Placeholder 32">
            <a:extLst>
              <a:ext uri="{FF2B5EF4-FFF2-40B4-BE49-F238E27FC236}">
                <a16:creationId xmlns:a16="http://schemas.microsoft.com/office/drawing/2014/main" id="{355C22AB-F58F-4FD9-360A-ABCBDE302035}"/>
              </a:ext>
            </a:extLst>
          </p:cNvPr>
          <p:cNvSpPr>
            <a:spLocks noGrp="1"/>
          </p:cNvSpPr>
          <p:nvPr userDrawn="1">
            <p:ph type="body" sz="quarter" idx="20"/>
          </p:nvPr>
        </p:nvSpPr>
        <p:spPr>
          <a:xfrm>
            <a:off x="8717499" y="3736844"/>
            <a:ext cx="2743200" cy="2395728"/>
          </a:xfrm>
          <a:noFill/>
        </p:spPr>
        <p:txBody>
          <a:bodyPr/>
          <a:lstStyle>
            <a:lvl1pPr>
              <a:defRPr sz="16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0" name="Text Placeholder 43">
            <a:extLst>
              <a:ext uri="{FF2B5EF4-FFF2-40B4-BE49-F238E27FC236}">
                <a16:creationId xmlns:a16="http://schemas.microsoft.com/office/drawing/2014/main" id="{5CB0E3EA-1877-4407-27F3-953C01B8177B}"/>
              </a:ext>
            </a:extLst>
          </p:cNvPr>
          <p:cNvSpPr>
            <a:spLocks noGrp="1"/>
          </p:cNvSpPr>
          <p:nvPr userDrawn="1">
            <p:ph type="body" sz="quarter" idx="21" hasCustomPrompt="1"/>
          </p:nvPr>
        </p:nvSpPr>
        <p:spPr>
          <a:xfrm>
            <a:off x="4911421"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1" name="Text Placeholder 43">
            <a:extLst>
              <a:ext uri="{FF2B5EF4-FFF2-40B4-BE49-F238E27FC236}">
                <a16:creationId xmlns:a16="http://schemas.microsoft.com/office/drawing/2014/main" id="{CD27EF57-2C72-1AB2-79FF-74C14AF1EC3E}"/>
              </a:ext>
            </a:extLst>
          </p:cNvPr>
          <p:cNvSpPr>
            <a:spLocks noGrp="1"/>
          </p:cNvSpPr>
          <p:nvPr userDrawn="1">
            <p:ph type="body" sz="quarter" idx="22" hasCustomPrompt="1"/>
          </p:nvPr>
        </p:nvSpPr>
        <p:spPr>
          <a:xfrm>
            <a:off x="8717498" y="1894859"/>
            <a:ext cx="2267712" cy="307777"/>
          </a:xfrm>
        </p:spPr>
        <p:txBody>
          <a:bodyPr anchor="ctr">
            <a:spAutoFit/>
          </a:bodyPr>
          <a:lstStyle>
            <a:lvl1pPr>
              <a:defRPr sz="20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95" name="Text Placeholder 82">
            <a:extLst>
              <a:ext uri="{FF2B5EF4-FFF2-40B4-BE49-F238E27FC236}">
                <a16:creationId xmlns:a16="http://schemas.microsoft.com/office/drawing/2014/main" id="{35A8EB73-2423-07C8-D40E-76DD015B9A36}"/>
              </a:ext>
            </a:extLst>
          </p:cNvPr>
          <p:cNvSpPr>
            <a:spLocks noGrp="1" noChangeAspect="1"/>
          </p:cNvSpPr>
          <p:nvPr userDrawn="1">
            <p:ph type="body" sz="quarter" idx="23" hasCustomPrompt="1"/>
          </p:nvPr>
        </p:nvSpPr>
        <p:spPr>
          <a:xfrm>
            <a:off x="4258554" y="1822358"/>
            <a:ext cx="448056" cy="448056"/>
          </a:xfrm>
          <a:prstGeom prst="ellipse">
            <a:avLst/>
          </a:prstGeom>
          <a:solidFill>
            <a:schemeClr val="bg1"/>
          </a:solidFill>
        </p:spPr>
        <p:txBody>
          <a:bodyPr anchor="ctr"/>
          <a:lstStyle>
            <a:lvl1pPr algn="ctr">
              <a:defRPr sz="1800" b="1">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6" name="Text Placeholder 82">
            <a:extLst>
              <a:ext uri="{FF2B5EF4-FFF2-40B4-BE49-F238E27FC236}">
                <a16:creationId xmlns:a16="http://schemas.microsoft.com/office/drawing/2014/main" id="{DE19FCB3-CADE-861A-91F4-6849607B7EC4}"/>
              </a:ext>
            </a:extLst>
          </p:cNvPr>
          <p:cNvSpPr>
            <a:spLocks noGrp="1" noChangeAspect="1"/>
          </p:cNvSpPr>
          <p:nvPr userDrawn="1">
            <p:ph type="body" sz="quarter" idx="24" hasCustomPrompt="1"/>
          </p:nvPr>
        </p:nvSpPr>
        <p:spPr>
          <a:xfrm>
            <a:off x="8064631" y="1822358"/>
            <a:ext cx="448056" cy="448056"/>
          </a:xfrm>
          <a:prstGeom prst="ellipse">
            <a:avLst/>
          </a:prstGeom>
          <a:solidFill>
            <a:schemeClr val="bg1"/>
          </a:solidFill>
        </p:spPr>
        <p:txBody>
          <a:bodyPr anchor="ctr"/>
          <a:lstStyle>
            <a:lvl1pPr algn="ctr">
              <a:defRPr sz="18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98" name="Text Placeholder 97">
            <a:extLst>
              <a:ext uri="{FF2B5EF4-FFF2-40B4-BE49-F238E27FC236}">
                <a16:creationId xmlns:a16="http://schemas.microsoft.com/office/drawing/2014/main" id="{EC71061B-CBD0-081A-B0A8-5B8535D9D881}"/>
              </a:ext>
            </a:extLst>
          </p:cNvPr>
          <p:cNvSpPr>
            <a:spLocks noGrp="1"/>
          </p:cNvSpPr>
          <p:nvPr userDrawn="1">
            <p:ph type="body" sz="quarter" idx="25"/>
          </p:nvPr>
        </p:nvSpPr>
        <p:spPr>
          <a:xfrm>
            <a:off x="1105344"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99" name="Text Placeholder 97">
            <a:extLst>
              <a:ext uri="{FF2B5EF4-FFF2-40B4-BE49-F238E27FC236}">
                <a16:creationId xmlns:a16="http://schemas.microsoft.com/office/drawing/2014/main" id="{AE048F56-ED4C-D61C-C2D6-5CA8E03386D4}"/>
              </a:ext>
            </a:extLst>
          </p:cNvPr>
          <p:cNvSpPr>
            <a:spLocks noGrp="1"/>
          </p:cNvSpPr>
          <p:nvPr userDrawn="1">
            <p:ph type="body" sz="quarter" idx="26"/>
          </p:nvPr>
        </p:nvSpPr>
        <p:spPr>
          <a:xfrm>
            <a:off x="4911422"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
        <p:nvSpPr>
          <p:cNvPr id="100" name="Text Placeholder 97">
            <a:extLst>
              <a:ext uri="{FF2B5EF4-FFF2-40B4-BE49-F238E27FC236}">
                <a16:creationId xmlns:a16="http://schemas.microsoft.com/office/drawing/2014/main" id="{8EFF1E01-225C-020E-EDA1-837C73F49E30}"/>
              </a:ext>
            </a:extLst>
          </p:cNvPr>
          <p:cNvSpPr>
            <a:spLocks noGrp="1"/>
          </p:cNvSpPr>
          <p:nvPr userDrawn="1">
            <p:ph type="body" sz="quarter" idx="27"/>
          </p:nvPr>
        </p:nvSpPr>
        <p:spPr>
          <a:xfrm>
            <a:off x="8717499" y="2669951"/>
            <a:ext cx="2743200" cy="612648"/>
          </a:xfrm>
        </p:spPr>
        <p:txBody>
          <a:bodyPr anchor="ctr">
            <a:spAutoFit/>
          </a:bodyPr>
          <a:lstStyle>
            <a:lvl1pPr>
              <a:defRPr sz="20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text styles</a:t>
            </a:r>
          </a:p>
        </p:txBody>
      </p:sp>
    </p:spTree>
    <p:extLst>
      <p:ext uri="{BB962C8B-B14F-4D97-AF65-F5344CB8AC3E}">
        <p14:creationId xmlns:p14="http://schemas.microsoft.com/office/powerpoint/2010/main" val="2179955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rocess - 6 Items">
    <p:spTree>
      <p:nvGrpSpPr>
        <p:cNvPr id="1" name=""/>
        <p:cNvGrpSpPr/>
        <p:nvPr/>
      </p:nvGrpSpPr>
      <p:grpSpPr>
        <a:xfrm>
          <a:off x="0" y="0"/>
          <a:ext cx="0" cy="0"/>
          <a:chOff x="0" y="0"/>
          <a:chExt cx="0" cy="0"/>
        </a:xfrm>
      </p:grpSpPr>
      <p:sp>
        <p:nvSpPr>
          <p:cNvPr id="18" name="Arrow: Pentagon 2">
            <a:extLst>
              <a:ext uri="{FF2B5EF4-FFF2-40B4-BE49-F238E27FC236}">
                <a16:creationId xmlns:a16="http://schemas.microsoft.com/office/drawing/2014/main" id="{3EAB9F39-C561-C8F1-990F-ACE7133136E3}"/>
              </a:ext>
            </a:extLst>
          </p:cNvPr>
          <p:cNvSpPr/>
          <p:nvPr userDrawn="1"/>
        </p:nvSpPr>
        <p:spPr>
          <a:xfrm>
            <a:off x="7181782" y="1516887"/>
            <a:ext cx="4553018" cy="553349"/>
          </a:xfrm>
          <a:prstGeom prst="homePlate">
            <a:avLst/>
          </a:prstGeom>
          <a:solidFill>
            <a:srgbClr val="CB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Arrow: Pentagon 3">
            <a:extLst>
              <a:ext uri="{FF2B5EF4-FFF2-40B4-BE49-F238E27FC236}">
                <a16:creationId xmlns:a16="http://schemas.microsoft.com/office/drawing/2014/main" id="{396B2A32-74E8-2A03-9208-3B55B46A9EF8}"/>
              </a:ext>
            </a:extLst>
          </p:cNvPr>
          <p:cNvSpPr/>
          <p:nvPr userDrawn="1"/>
        </p:nvSpPr>
        <p:spPr>
          <a:xfrm>
            <a:off x="3528440" y="1516887"/>
            <a:ext cx="4259435" cy="553349"/>
          </a:xfrm>
          <a:prstGeom prst="homePlate">
            <a:avLst/>
          </a:prstGeom>
          <a:solidFill>
            <a:srgbClr val="5B11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Arrow: Pentagon 4">
            <a:extLst>
              <a:ext uri="{FF2B5EF4-FFF2-40B4-BE49-F238E27FC236}">
                <a16:creationId xmlns:a16="http://schemas.microsoft.com/office/drawing/2014/main" id="{CB545B75-83F6-122C-129A-9665A0B7C023}"/>
              </a:ext>
            </a:extLst>
          </p:cNvPr>
          <p:cNvSpPr/>
          <p:nvPr userDrawn="1"/>
        </p:nvSpPr>
        <p:spPr>
          <a:xfrm>
            <a:off x="0" y="1516887"/>
            <a:ext cx="3962446" cy="553349"/>
          </a:xfrm>
          <a:prstGeom prst="homePlate">
            <a:avLst/>
          </a:prstGeom>
          <a:solidFill>
            <a:srgbClr val="1E0C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 name="Title 1">
            <a:extLst>
              <a:ext uri="{FF2B5EF4-FFF2-40B4-BE49-F238E27FC236}">
                <a16:creationId xmlns:a16="http://schemas.microsoft.com/office/drawing/2014/main" id="{92F6E0DC-AF37-3443-D063-6F5E47531CA5}"/>
              </a:ext>
            </a:extLst>
          </p:cNvPr>
          <p:cNvSpPr>
            <a:spLocks noGrp="1"/>
          </p:cNvSpPr>
          <p:nvPr>
            <p:ph type="title"/>
          </p:nvPr>
        </p:nvSpPr>
        <p:spPr>
          <a:xfrm>
            <a:off x="457200" y="425722"/>
            <a:ext cx="11277600" cy="443198"/>
          </a:xfrm>
        </p:spPr>
        <p:txBody>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r>
              <a:rPr lang="en-US"/>
              <a:t>Click to edit Master title style</a:t>
            </a:r>
          </a:p>
        </p:txBody>
      </p:sp>
      <p:sp>
        <p:nvSpPr>
          <p:cNvPr id="26" name="Text Placeholder 5">
            <a:extLst>
              <a:ext uri="{FF2B5EF4-FFF2-40B4-BE49-F238E27FC236}">
                <a16:creationId xmlns:a16="http://schemas.microsoft.com/office/drawing/2014/main" id="{64B1C054-2F39-1EE1-7F3F-AAA067831362}"/>
              </a:ext>
            </a:extLst>
          </p:cNvPr>
          <p:cNvSpPr>
            <a:spLocks noGrp="1"/>
          </p:cNvSpPr>
          <p:nvPr userDrawn="1">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27" name="TextBox 26">
            <a:extLst>
              <a:ext uri="{FF2B5EF4-FFF2-40B4-BE49-F238E27FC236}">
                <a16:creationId xmlns:a16="http://schemas.microsoft.com/office/drawing/2014/main" id="{5DCC1621-E98A-4545-F20C-2C705D42C157}"/>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28" name="TextBox 27">
            <a:extLst>
              <a:ext uri="{FF2B5EF4-FFF2-40B4-BE49-F238E27FC236}">
                <a16:creationId xmlns:a16="http://schemas.microsoft.com/office/drawing/2014/main" id="{1BEEB298-36A5-0624-BBA0-739F36BABE74}"/>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tx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921A6DB0-6E97-867E-8074-66A9B958DBE7}"/>
              </a:ext>
            </a:extLst>
          </p:cNvPr>
          <p:cNvCxnSpPr>
            <a:cxnSpLocks/>
          </p:cNvCxnSpPr>
          <p:nvPr/>
        </p:nvCxnSpPr>
        <p:spPr>
          <a:xfrm>
            <a:off x="642290" y="2030097"/>
            <a:ext cx="0" cy="1665604"/>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D8D9722-3A8D-200B-6204-15894B06BD12}"/>
              </a:ext>
            </a:extLst>
          </p:cNvPr>
          <p:cNvCxnSpPr>
            <a:cxnSpLocks/>
          </p:cNvCxnSpPr>
          <p:nvPr/>
        </p:nvCxnSpPr>
        <p:spPr>
          <a:xfrm>
            <a:off x="4521520" y="2030097"/>
            <a:ext cx="0" cy="1665604"/>
          </a:xfrm>
          <a:prstGeom prst="line">
            <a:avLst/>
          </a:prstGeom>
          <a:ln>
            <a:solidFill>
              <a:srgbClr val="5B11AD"/>
            </a:solidFil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B8EDE8B-0F6A-02FB-09C7-2D9C08ACE7A0}"/>
              </a:ext>
            </a:extLst>
          </p:cNvPr>
          <p:cNvCxnSpPr>
            <a:cxnSpLocks/>
          </p:cNvCxnSpPr>
          <p:nvPr/>
        </p:nvCxnSpPr>
        <p:spPr>
          <a:xfrm>
            <a:off x="8254445" y="2030097"/>
            <a:ext cx="0" cy="1665604"/>
          </a:xfrm>
          <a:prstGeom prst="line">
            <a:avLst/>
          </a:prstGeom>
          <a:ln>
            <a:solidFill>
              <a:srgbClr val="CB65FF"/>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BF6F2F-536E-B88E-F44E-7B3FAB6AE00B}"/>
              </a:ext>
            </a:extLst>
          </p:cNvPr>
          <p:cNvCxnSpPr>
            <a:cxnSpLocks/>
          </p:cNvCxnSpPr>
          <p:nvPr userDrawn="1"/>
        </p:nvCxnSpPr>
        <p:spPr>
          <a:xfrm>
            <a:off x="1032191"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E1038-EB5B-DBA6-D1AB-E11949602DBD}"/>
              </a:ext>
            </a:extLst>
          </p:cNvPr>
          <p:cNvCxnSpPr>
            <a:cxnSpLocks/>
          </p:cNvCxnSpPr>
          <p:nvPr userDrawn="1"/>
        </p:nvCxnSpPr>
        <p:spPr>
          <a:xfrm>
            <a:off x="4838269"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0CD3C23-655A-A617-FA3B-7AD7E32BB3F6}"/>
              </a:ext>
            </a:extLst>
          </p:cNvPr>
          <p:cNvCxnSpPr>
            <a:cxnSpLocks/>
          </p:cNvCxnSpPr>
          <p:nvPr userDrawn="1"/>
        </p:nvCxnSpPr>
        <p:spPr>
          <a:xfrm>
            <a:off x="8644346" y="280763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 Placeholder 43">
            <a:extLst>
              <a:ext uri="{FF2B5EF4-FFF2-40B4-BE49-F238E27FC236}">
                <a16:creationId xmlns:a16="http://schemas.microsoft.com/office/drawing/2014/main" id="{4A6D1ADD-46BE-2C86-1DD6-294618D02DAE}"/>
              </a:ext>
            </a:extLst>
          </p:cNvPr>
          <p:cNvSpPr>
            <a:spLocks noGrp="1"/>
          </p:cNvSpPr>
          <p:nvPr userDrawn="1">
            <p:ph type="body" sz="quarter" idx="13" hasCustomPrompt="1"/>
          </p:nvPr>
        </p:nvSpPr>
        <p:spPr>
          <a:xfrm>
            <a:off x="1032191"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62" name="Text Placeholder 82">
            <a:extLst>
              <a:ext uri="{FF2B5EF4-FFF2-40B4-BE49-F238E27FC236}">
                <a16:creationId xmlns:a16="http://schemas.microsoft.com/office/drawing/2014/main" id="{CD50A655-D56E-0B24-B47D-CE6FE97A0B59}"/>
              </a:ext>
            </a:extLst>
          </p:cNvPr>
          <p:cNvSpPr>
            <a:spLocks noGrp="1" noChangeAspect="1"/>
          </p:cNvSpPr>
          <p:nvPr userDrawn="1">
            <p:ph type="body" sz="quarter" idx="14" hasCustomPrompt="1"/>
          </p:nvPr>
        </p:nvSpPr>
        <p:spPr>
          <a:xfrm>
            <a:off x="463649" y="1612012"/>
            <a:ext cx="356616" cy="356616"/>
          </a:xfrm>
          <a:prstGeom prst="ellipse">
            <a:avLst/>
          </a:prstGeom>
          <a:solidFill>
            <a:schemeClr val="bg1"/>
          </a:solidFill>
        </p:spPr>
        <p:txBody>
          <a:bodyPr anchor="ctr"/>
          <a:lstStyle>
            <a:lvl1pPr algn="ctr">
              <a:defRPr sz="1600" b="1">
                <a:solidFill>
                  <a:srgbClr val="3C0C78"/>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3" name="Text Placeholder 32">
            <a:extLst>
              <a:ext uri="{FF2B5EF4-FFF2-40B4-BE49-F238E27FC236}">
                <a16:creationId xmlns:a16="http://schemas.microsoft.com/office/drawing/2014/main" id="{11C3FEEB-E150-56CA-CD15-634C880079A1}"/>
              </a:ext>
            </a:extLst>
          </p:cNvPr>
          <p:cNvSpPr>
            <a:spLocks noGrp="1"/>
          </p:cNvSpPr>
          <p:nvPr userDrawn="1">
            <p:ph type="body" sz="quarter" idx="16"/>
          </p:nvPr>
        </p:nvSpPr>
        <p:spPr>
          <a:xfrm>
            <a:off x="1032191"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4" name="Text Placeholder 97">
            <a:extLst>
              <a:ext uri="{FF2B5EF4-FFF2-40B4-BE49-F238E27FC236}">
                <a16:creationId xmlns:a16="http://schemas.microsoft.com/office/drawing/2014/main" id="{18059732-43BF-2B8E-112E-BA635255CA34}"/>
              </a:ext>
            </a:extLst>
          </p:cNvPr>
          <p:cNvSpPr>
            <a:spLocks noGrp="1"/>
          </p:cNvSpPr>
          <p:nvPr userDrawn="1">
            <p:ph type="body" sz="quarter" idx="25" hasCustomPrompt="1"/>
          </p:nvPr>
        </p:nvSpPr>
        <p:spPr>
          <a:xfrm>
            <a:off x="1032191"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5" name="Text Placeholder 32">
            <a:extLst>
              <a:ext uri="{FF2B5EF4-FFF2-40B4-BE49-F238E27FC236}">
                <a16:creationId xmlns:a16="http://schemas.microsoft.com/office/drawing/2014/main" id="{BC345036-960B-1B53-46AB-FDB726A738BB}"/>
              </a:ext>
            </a:extLst>
          </p:cNvPr>
          <p:cNvSpPr>
            <a:spLocks noGrp="1"/>
          </p:cNvSpPr>
          <p:nvPr userDrawn="1">
            <p:ph type="body" sz="quarter" idx="26"/>
          </p:nvPr>
        </p:nvSpPr>
        <p:spPr>
          <a:xfrm>
            <a:off x="4838269"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6" name="Text Placeholder 97">
            <a:extLst>
              <a:ext uri="{FF2B5EF4-FFF2-40B4-BE49-F238E27FC236}">
                <a16:creationId xmlns:a16="http://schemas.microsoft.com/office/drawing/2014/main" id="{CB09CCA4-BDDA-7AE5-748A-AFE40938296B}"/>
              </a:ext>
            </a:extLst>
          </p:cNvPr>
          <p:cNvSpPr>
            <a:spLocks noGrp="1"/>
          </p:cNvSpPr>
          <p:nvPr userDrawn="1">
            <p:ph type="body" sz="quarter" idx="27" hasCustomPrompt="1"/>
          </p:nvPr>
        </p:nvSpPr>
        <p:spPr>
          <a:xfrm>
            <a:off x="4838269"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7" name="Text Placeholder 32">
            <a:extLst>
              <a:ext uri="{FF2B5EF4-FFF2-40B4-BE49-F238E27FC236}">
                <a16:creationId xmlns:a16="http://schemas.microsoft.com/office/drawing/2014/main" id="{C0B50CD1-9514-6F72-0CAC-C5D39975439F}"/>
              </a:ext>
            </a:extLst>
          </p:cNvPr>
          <p:cNvSpPr>
            <a:spLocks noGrp="1"/>
          </p:cNvSpPr>
          <p:nvPr userDrawn="1">
            <p:ph type="body" sz="quarter" idx="28"/>
          </p:nvPr>
        </p:nvSpPr>
        <p:spPr>
          <a:xfrm>
            <a:off x="8644346" y="295703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68" name="Text Placeholder 97">
            <a:extLst>
              <a:ext uri="{FF2B5EF4-FFF2-40B4-BE49-F238E27FC236}">
                <a16:creationId xmlns:a16="http://schemas.microsoft.com/office/drawing/2014/main" id="{1B9C1759-CB12-3E0E-5BCE-4D4335810F1B}"/>
              </a:ext>
            </a:extLst>
          </p:cNvPr>
          <p:cNvSpPr>
            <a:spLocks noGrp="1"/>
          </p:cNvSpPr>
          <p:nvPr userDrawn="1">
            <p:ph type="body" sz="quarter" idx="29" hasCustomPrompt="1"/>
          </p:nvPr>
        </p:nvSpPr>
        <p:spPr>
          <a:xfrm>
            <a:off x="8644346" y="224043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69" name="Text Placeholder 82">
            <a:extLst>
              <a:ext uri="{FF2B5EF4-FFF2-40B4-BE49-F238E27FC236}">
                <a16:creationId xmlns:a16="http://schemas.microsoft.com/office/drawing/2014/main" id="{380E1769-B10E-553A-0703-FE49EF3816AC}"/>
              </a:ext>
            </a:extLst>
          </p:cNvPr>
          <p:cNvSpPr>
            <a:spLocks noGrp="1" noChangeAspect="1"/>
          </p:cNvSpPr>
          <p:nvPr userDrawn="1">
            <p:ph type="body" sz="quarter" idx="30" hasCustomPrompt="1"/>
          </p:nvPr>
        </p:nvSpPr>
        <p:spPr>
          <a:xfrm>
            <a:off x="4342879" y="1612012"/>
            <a:ext cx="356616" cy="356616"/>
          </a:xfrm>
          <a:prstGeom prst="ellipse">
            <a:avLst/>
          </a:prstGeom>
          <a:solidFill>
            <a:schemeClr val="bg1"/>
          </a:solidFill>
        </p:spPr>
        <p:txBody>
          <a:bodyPr anchor="ctr"/>
          <a:lstStyle>
            <a:lvl1pPr algn="ctr">
              <a:defRPr sz="1600" b="1">
                <a:solidFill>
                  <a:srgbClr val="5B11AD"/>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0" name="Text Placeholder 82">
            <a:extLst>
              <a:ext uri="{FF2B5EF4-FFF2-40B4-BE49-F238E27FC236}">
                <a16:creationId xmlns:a16="http://schemas.microsoft.com/office/drawing/2014/main" id="{189AF046-49D4-1119-1C8A-CC87BB1D700D}"/>
              </a:ext>
            </a:extLst>
          </p:cNvPr>
          <p:cNvSpPr>
            <a:spLocks noGrp="1" noChangeAspect="1"/>
          </p:cNvSpPr>
          <p:nvPr userDrawn="1">
            <p:ph type="body" sz="quarter" idx="31" hasCustomPrompt="1"/>
          </p:nvPr>
        </p:nvSpPr>
        <p:spPr>
          <a:xfrm>
            <a:off x="8075804" y="1612012"/>
            <a:ext cx="356616" cy="356616"/>
          </a:xfrm>
          <a:prstGeom prst="ellipse">
            <a:avLst/>
          </a:prstGeom>
          <a:solidFill>
            <a:schemeClr val="bg1"/>
          </a:solidFill>
        </p:spPr>
        <p:txBody>
          <a:bodyPr anchor="ctr"/>
          <a:lstStyle>
            <a:lvl1pPr algn="ctr">
              <a:defRPr sz="1600" b="1">
                <a:solidFill>
                  <a:srgbClr val="CB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1" name="Text Placeholder 43">
            <a:extLst>
              <a:ext uri="{FF2B5EF4-FFF2-40B4-BE49-F238E27FC236}">
                <a16:creationId xmlns:a16="http://schemas.microsoft.com/office/drawing/2014/main" id="{E02400BF-A629-CFBE-A303-5EC41A19A8DA}"/>
              </a:ext>
            </a:extLst>
          </p:cNvPr>
          <p:cNvSpPr>
            <a:spLocks noGrp="1"/>
          </p:cNvSpPr>
          <p:nvPr userDrawn="1">
            <p:ph type="body" sz="quarter" idx="32" hasCustomPrompt="1"/>
          </p:nvPr>
        </p:nvSpPr>
        <p:spPr>
          <a:xfrm>
            <a:off x="4838269"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72" name="Text Placeholder 43">
            <a:extLst>
              <a:ext uri="{FF2B5EF4-FFF2-40B4-BE49-F238E27FC236}">
                <a16:creationId xmlns:a16="http://schemas.microsoft.com/office/drawing/2014/main" id="{659EF76A-E46C-75FD-B3BC-8E228EFF2E0E}"/>
              </a:ext>
            </a:extLst>
          </p:cNvPr>
          <p:cNvSpPr>
            <a:spLocks noGrp="1"/>
          </p:cNvSpPr>
          <p:nvPr userDrawn="1">
            <p:ph type="body" sz="quarter" idx="33" hasCustomPrompt="1"/>
          </p:nvPr>
        </p:nvSpPr>
        <p:spPr>
          <a:xfrm>
            <a:off x="8644346" y="165215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cxnSp>
        <p:nvCxnSpPr>
          <p:cNvPr id="73" name="Straight Connector 72">
            <a:extLst>
              <a:ext uri="{FF2B5EF4-FFF2-40B4-BE49-F238E27FC236}">
                <a16:creationId xmlns:a16="http://schemas.microsoft.com/office/drawing/2014/main" id="{3EB684EA-C65A-AFF0-07EA-335CDB501CD1}"/>
              </a:ext>
            </a:extLst>
          </p:cNvPr>
          <p:cNvCxnSpPr>
            <a:cxnSpLocks/>
          </p:cNvCxnSpPr>
          <p:nvPr userDrawn="1"/>
        </p:nvCxnSpPr>
        <p:spPr>
          <a:xfrm>
            <a:off x="642290" y="4498347"/>
            <a:ext cx="0" cy="1639364"/>
          </a:xfrm>
          <a:prstGeom prst="line">
            <a:avLst/>
          </a:prstGeom>
          <a:ln>
            <a:solidFill>
              <a:srgbClr val="00C1E3"/>
            </a:solidFill>
            <a:tailEnd type="ova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8622209-8869-DE2A-5D79-DEED51993DD5}"/>
              </a:ext>
            </a:extLst>
          </p:cNvPr>
          <p:cNvCxnSpPr>
            <a:cxnSpLocks/>
          </p:cNvCxnSpPr>
          <p:nvPr userDrawn="1"/>
        </p:nvCxnSpPr>
        <p:spPr>
          <a:xfrm>
            <a:off x="4521520" y="4498347"/>
            <a:ext cx="0" cy="1639364"/>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D121E06-6911-04E7-91AF-92168876960E}"/>
              </a:ext>
            </a:extLst>
          </p:cNvPr>
          <p:cNvCxnSpPr>
            <a:cxnSpLocks/>
          </p:cNvCxnSpPr>
          <p:nvPr userDrawn="1"/>
        </p:nvCxnSpPr>
        <p:spPr>
          <a:xfrm>
            <a:off x="8254445" y="4498347"/>
            <a:ext cx="0" cy="1639364"/>
          </a:xfrm>
          <a:prstGeom prst="line">
            <a:avLst/>
          </a:prstGeom>
          <a:ln>
            <a:solidFill>
              <a:srgbClr val="002C3F"/>
            </a:solidFill>
            <a:tailEnd type="oval"/>
          </a:ln>
        </p:spPr>
        <p:style>
          <a:lnRef idx="1">
            <a:schemeClr val="accent1"/>
          </a:lnRef>
          <a:fillRef idx="0">
            <a:schemeClr val="accent1"/>
          </a:fillRef>
          <a:effectRef idx="0">
            <a:schemeClr val="accent1"/>
          </a:effectRef>
          <a:fontRef idx="minor">
            <a:schemeClr val="tx1"/>
          </a:fontRef>
        </p:style>
      </p:cxnSp>
      <p:sp>
        <p:nvSpPr>
          <p:cNvPr id="76" name="Arrow: Pentagon 75">
            <a:extLst>
              <a:ext uri="{FF2B5EF4-FFF2-40B4-BE49-F238E27FC236}">
                <a16:creationId xmlns:a16="http://schemas.microsoft.com/office/drawing/2014/main" id="{861510DF-99A3-C690-BDF6-A09FF4EEA192}"/>
              </a:ext>
            </a:extLst>
          </p:cNvPr>
          <p:cNvSpPr/>
          <p:nvPr userDrawn="1"/>
        </p:nvSpPr>
        <p:spPr>
          <a:xfrm>
            <a:off x="7181782" y="3953079"/>
            <a:ext cx="4553018" cy="559168"/>
          </a:xfrm>
          <a:prstGeom prst="homePlate">
            <a:avLst/>
          </a:prstGeom>
          <a:solidFill>
            <a:srgbClr val="002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7" name="Arrow: Pentagon 76">
            <a:extLst>
              <a:ext uri="{FF2B5EF4-FFF2-40B4-BE49-F238E27FC236}">
                <a16:creationId xmlns:a16="http://schemas.microsoft.com/office/drawing/2014/main" id="{9F0601B7-DB57-7C90-6D24-82D57EFB9C7D}"/>
              </a:ext>
            </a:extLst>
          </p:cNvPr>
          <p:cNvSpPr/>
          <p:nvPr userDrawn="1"/>
        </p:nvSpPr>
        <p:spPr>
          <a:xfrm>
            <a:off x="3578660" y="3953079"/>
            <a:ext cx="4259435" cy="559168"/>
          </a:xfrm>
          <a:prstGeom prst="homePlate">
            <a:avLst/>
          </a:prstGeom>
          <a:solidFill>
            <a:srgbClr val="007A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sp>
        <p:nvSpPr>
          <p:cNvPr id="78" name="Arrow: Pentagon 77">
            <a:extLst>
              <a:ext uri="{FF2B5EF4-FFF2-40B4-BE49-F238E27FC236}">
                <a16:creationId xmlns:a16="http://schemas.microsoft.com/office/drawing/2014/main" id="{FB08C90D-6C06-D1E2-DE61-CF7FA9AB74CC}"/>
              </a:ext>
            </a:extLst>
          </p:cNvPr>
          <p:cNvSpPr/>
          <p:nvPr userDrawn="1"/>
        </p:nvSpPr>
        <p:spPr>
          <a:xfrm>
            <a:off x="0" y="3953079"/>
            <a:ext cx="3962446" cy="559168"/>
          </a:xfrm>
          <a:prstGeom prst="homePlate">
            <a:avLst/>
          </a:prstGeom>
          <a:solidFill>
            <a:srgbClr val="00C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ptos" panose="020B0004020202020204" pitchFamily="34" charset="0"/>
              <a:ea typeface="Helvetica Neue" panose="02000503000000020004" pitchFamily="2" charset="0"/>
              <a:cs typeface="Helvetica Neue" panose="02000503000000020004" pitchFamily="2" charset="0"/>
            </a:endParaRPr>
          </a:p>
        </p:txBody>
      </p:sp>
      <p:cxnSp>
        <p:nvCxnSpPr>
          <p:cNvPr id="79" name="Straight Connector 78">
            <a:extLst>
              <a:ext uri="{FF2B5EF4-FFF2-40B4-BE49-F238E27FC236}">
                <a16:creationId xmlns:a16="http://schemas.microsoft.com/office/drawing/2014/main" id="{EF9A05C2-ACD9-0C4D-4D39-9C93D2943DD4}"/>
              </a:ext>
            </a:extLst>
          </p:cNvPr>
          <p:cNvCxnSpPr>
            <a:cxnSpLocks/>
          </p:cNvCxnSpPr>
          <p:nvPr userDrawn="1"/>
        </p:nvCxnSpPr>
        <p:spPr>
          <a:xfrm>
            <a:off x="1032191"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82A79F75-9389-818C-6987-CE9404292904}"/>
              </a:ext>
            </a:extLst>
          </p:cNvPr>
          <p:cNvCxnSpPr>
            <a:cxnSpLocks/>
          </p:cNvCxnSpPr>
          <p:nvPr userDrawn="1"/>
        </p:nvCxnSpPr>
        <p:spPr>
          <a:xfrm>
            <a:off x="4838269"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20CB2156-3148-EE5B-1DED-49310772E30D}"/>
              </a:ext>
            </a:extLst>
          </p:cNvPr>
          <p:cNvCxnSpPr>
            <a:cxnSpLocks/>
          </p:cNvCxnSpPr>
          <p:nvPr userDrawn="1"/>
        </p:nvCxnSpPr>
        <p:spPr>
          <a:xfrm>
            <a:off x="8644346" y="5249644"/>
            <a:ext cx="29077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 Placeholder 43">
            <a:extLst>
              <a:ext uri="{FF2B5EF4-FFF2-40B4-BE49-F238E27FC236}">
                <a16:creationId xmlns:a16="http://schemas.microsoft.com/office/drawing/2014/main" id="{5B71D313-D24D-AC35-B36F-89212D480844}"/>
              </a:ext>
            </a:extLst>
          </p:cNvPr>
          <p:cNvSpPr>
            <a:spLocks noGrp="1"/>
          </p:cNvSpPr>
          <p:nvPr userDrawn="1">
            <p:ph type="body" sz="quarter" idx="34" hasCustomPrompt="1"/>
          </p:nvPr>
        </p:nvSpPr>
        <p:spPr>
          <a:xfrm>
            <a:off x="1032191"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84" name="Text Placeholder 82">
            <a:extLst>
              <a:ext uri="{FF2B5EF4-FFF2-40B4-BE49-F238E27FC236}">
                <a16:creationId xmlns:a16="http://schemas.microsoft.com/office/drawing/2014/main" id="{8ACC0BA0-2D0E-A13A-6AB0-952EF94754DD}"/>
              </a:ext>
            </a:extLst>
          </p:cNvPr>
          <p:cNvSpPr>
            <a:spLocks noGrp="1" noChangeAspect="1"/>
          </p:cNvSpPr>
          <p:nvPr userDrawn="1">
            <p:ph type="body" sz="quarter" idx="35" hasCustomPrompt="1"/>
          </p:nvPr>
        </p:nvSpPr>
        <p:spPr>
          <a:xfrm>
            <a:off x="463649" y="4054022"/>
            <a:ext cx="356616" cy="356616"/>
          </a:xfrm>
          <a:prstGeom prst="ellipse">
            <a:avLst/>
          </a:prstGeom>
          <a:solidFill>
            <a:schemeClr val="bg1"/>
          </a:solidFill>
        </p:spPr>
        <p:txBody>
          <a:bodyPr anchor="ctr"/>
          <a:lstStyle>
            <a:lvl1pPr algn="ctr">
              <a:defRPr sz="1600" b="1">
                <a:solidFill>
                  <a:srgbClr val="00C1E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6" name="Text Placeholder 32">
            <a:extLst>
              <a:ext uri="{FF2B5EF4-FFF2-40B4-BE49-F238E27FC236}">
                <a16:creationId xmlns:a16="http://schemas.microsoft.com/office/drawing/2014/main" id="{5A949695-84B5-DB68-AC0F-E7BC214A9BED}"/>
              </a:ext>
            </a:extLst>
          </p:cNvPr>
          <p:cNvSpPr>
            <a:spLocks noGrp="1"/>
          </p:cNvSpPr>
          <p:nvPr userDrawn="1">
            <p:ph type="body" sz="quarter" idx="36"/>
          </p:nvPr>
        </p:nvSpPr>
        <p:spPr>
          <a:xfrm>
            <a:off x="1032191"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88" name="Text Placeholder 97">
            <a:extLst>
              <a:ext uri="{FF2B5EF4-FFF2-40B4-BE49-F238E27FC236}">
                <a16:creationId xmlns:a16="http://schemas.microsoft.com/office/drawing/2014/main" id="{23A546AF-010A-B7AD-86DF-3C673DD10A5A}"/>
              </a:ext>
            </a:extLst>
          </p:cNvPr>
          <p:cNvSpPr>
            <a:spLocks noGrp="1"/>
          </p:cNvSpPr>
          <p:nvPr userDrawn="1">
            <p:ph type="body" sz="quarter" idx="37" hasCustomPrompt="1"/>
          </p:nvPr>
        </p:nvSpPr>
        <p:spPr>
          <a:xfrm>
            <a:off x="1032191"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2" name="Text Placeholder 32">
            <a:extLst>
              <a:ext uri="{FF2B5EF4-FFF2-40B4-BE49-F238E27FC236}">
                <a16:creationId xmlns:a16="http://schemas.microsoft.com/office/drawing/2014/main" id="{832474F2-60C4-D292-913E-4CB7D49628D0}"/>
              </a:ext>
            </a:extLst>
          </p:cNvPr>
          <p:cNvSpPr>
            <a:spLocks noGrp="1"/>
          </p:cNvSpPr>
          <p:nvPr userDrawn="1">
            <p:ph type="body" sz="quarter" idx="38"/>
          </p:nvPr>
        </p:nvSpPr>
        <p:spPr>
          <a:xfrm>
            <a:off x="4838269"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3" name="Text Placeholder 97">
            <a:extLst>
              <a:ext uri="{FF2B5EF4-FFF2-40B4-BE49-F238E27FC236}">
                <a16:creationId xmlns:a16="http://schemas.microsoft.com/office/drawing/2014/main" id="{31C48355-2AD4-9E40-A12C-A9AB1683C43F}"/>
              </a:ext>
            </a:extLst>
          </p:cNvPr>
          <p:cNvSpPr>
            <a:spLocks noGrp="1"/>
          </p:cNvSpPr>
          <p:nvPr userDrawn="1">
            <p:ph type="body" sz="quarter" idx="39" hasCustomPrompt="1"/>
          </p:nvPr>
        </p:nvSpPr>
        <p:spPr>
          <a:xfrm>
            <a:off x="4838269"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94" name="Text Placeholder 32">
            <a:extLst>
              <a:ext uri="{FF2B5EF4-FFF2-40B4-BE49-F238E27FC236}">
                <a16:creationId xmlns:a16="http://schemas.microsoft.com/office/drawing/2014/main" id="{BB21261F-3359-8774-10F1-FAF183719044}"/>
              </a:ext>
            </a:extLst>
          </p:cNvPr>
          <p:cNvSpPr>
            <a:spLocks noGrp="1"/>
          </p:cNvSpPr>
          <p:nvPr userDrawn="1">
            <p:ph type="body" sz="quarter" idx="40"/>
          </p:nvPr>
        </p:nvSpPr>
        <p:spPr>
          <a:xfrm>
            <a:off x="8644346" y="5399046"/>
            <a:ext cx="2907792" cy="740664"/>
          </a:xfrm>
          <a:noFill/>
        </p:spPr>
        <p:txBody>
          <a:bodyPr/>
          <a:lstStyle>
            <a:lvl1pPr>
              <a:defRPr sz="12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97" name="Text Placeholder 97">
            <a:extLst>
              <a:ext uri="{FF2B5EF4-FFF2-40B4-BE49-F238E27FC236}">
                <a16:creationId xmlns:a16="http://schemas.microsoft.com/office/drawing/2014/main" id="{A4991FBD-ED8A-4EAF-120F-96B8E40F8348}"/>
              </a:ext>
            </a:extLst>
          </p:cNvPr>
          <p:cNvSpPr>
            <a:spLocks noGrp="1"/>
          </p:cNvSpPr>
          <p:nvPr userDrawn="1">
            <p:ph type="body" sz="quarter" idx="41" hasCustomPrompt="1"/>
          </p:nvPr>
        </p:nvSpPr>
        <p:spPr>
          <a:xfrm>
            <a:off x="8644346" y="4682445"/>
            <a:ext cx="2907792" cy="443198"/>
          </a:xfrm>
        </p:spPr>
        <p:txBody>
          <a:bodyPr anchor="ctr">
            <a:spAutoFit/>
          </a:bodyPr>
          <a:lstStyle>
            <a:lvl1pPr>
              <a:lnSpc>
                <a:spcPct val="90000"/>
              </a:lnSpc>
              <a:spcBef>
                <a:spcPts val="0"/>
              </a:spcBef>
              <a:defRPr sz="1600" b="1">
                <a:latin typeface="Aptos" panose="020B0004020202020204" pitchFamily="34" charset="0"/>
                <a:ea typeface="Helvetica Neue" panose="02000503000000020004" pitchFamily="2" charset="0"/>
                <a:cs typeface="Helvetica Neue" panose="02000503000000020004" pitchFamily="2" charset="0"/>
              </a:defRPr>
            </a:lvl1pPr>
            <a:lvl2pPr marL="0" indent="0">
              <a:buNone/>
              <a:defRPr/>
            </a:lvl2pPr>
          </a:lstStyle>
          <a:p>
            <a:pPr lvl="0"/>
            <a:r>
              <a:rPr lang="en-US"/>
              <a:t>Click to edit Master </a:t>
            </a:r>
            <a:br>
              <a:rPr lang="en-US"/>
            </a:br>
            <a:r>
              <a:rPr lang="en-US"/>
              <a:t>text styles</a:t>
            </a:r>
          </a:p>
        </p:txBody>
      </p:sp>
      <p:sp>
        <p:nvSpPr>
          <p:cNvPr id="101" name="Text Placeholder 82">
            <a:extLst>
              <a:ext uri="{FF2B5EF4-FFF2-40B4-BE49-F238E27FC236}">
                <a16:creationId xmlns:a16="http://schemas.microsoft.com/office/drawing/2014/main" id="{D35F9F0B-2E07-4A33-FD84-72B0A0A3DA30}"/>
              </a:ext>
            </a:extLst>
          </p:cNvPr>
          <p:cNvSpPr>
            <a:spLocks noGrp="1" noChangeAspect="1"/>
          </p:cNvSpPr>
          <p:nvPr userDrawn="1">
            <p:ph type="body" sz="quarter" idx="42" hasCustomPrompt="1"/>
          </p:nvPr>
        </p:nvSpPr>
        <p:spPr>
          <a:xfrm>
            <a:off x="4342879" y="4054022"/>
            <a:ext cx="356616" cy="356616"/>
          </a:xfrm>
          <a:prstGeom prst="ellipse">
            <a:avLst/>
          </a:prstGeom>
          <a:solidFill>
            <a:schemeClr val="bg1"/>
          </a:solidFill>
        </p:spPr>
        <p:txBody>
          <a:bodyPr anchor="ctr"/>
          <a:lstStyle>
            <a:lvl1pPr algn="ctr">
              <a:defRPr sz="1600" b="1">
                <a:solidFill>
                  <a:schemeClr val="accent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2" name="Text Placeholder 82">
            <a:extLst>
              <a:ext uri="{FF2B5EF4-FFF2-40B4-BE49-F238E27FC236}">
                <a16:creationId xmlns:a16="http://schemas.microsoft.com/office/drawing/2014/main" id="{82313CC9-5B7E-19A3-249C-A2DBA22B90D2}"/>
              </a:ext>
            </a:extLst>
          </p:cNvPr>
          <p:cNvSpPr>
            <a:spLocks noGrp="1" noChangeAspect="1"/>
          </p:cNvSpPr>
          <p:nvPr userDrawn="1">
            <p:ph type="body" sz="quarter" idx="43" hasCustomPrompt="1"/>
          </p:nvPr>
        </p:nvSpPr>
        <p:spPr>
          <a:xfrm>
            <a:off x="8075804" y="4054022"/>
            <a:ext cx="356616" cy="356616"/>
          </a:xfrm>
          <a:prstGeom prst="ellipse">
            <a:avLst/>
          </a:prstGeom>
          <a:solidFill>
            <a:schemeClr val="bg1"/>
          </a:solidFill>
        </p:spPr>
        <p:txBody>
          <a:bodyPr anchor="ctr"/>
          <a:lstStyle>
            <a:lvl1pPr algn="ctr">
              <a:defRPr sz="1600" b="1">
                <a:solidFill>
                  <a:srgbClr val="002C3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103" name="Text Placeholder 43">
            <a:extLst>
              <a:ext uri="{FF2B5EF4-FFF2-40B4-BE49-F238E27FC236}">
                <a16:creationId xmlns:a16="http://schemas.microsoft.com/office/drawing/2014/main" id="{DAFBCFA6-EF0E-14E9-78C8-AD2CED516009}"/>
              </a:ext>
            </a:extLst>
          </p:cNvPr>
          <p:cNvSpPr>
            <a:spLocks noGrp="1"/>
          </p:cNvSpPr>
          <p:nvPr userDrawn="1">
            <p:ph type="body" sz="quarter" idx="44" hasCustomPrompt="1"/>
          </p:nvPr>
        </p:nvSpPr>
        <p:spPr>
          <a:xfrm>
            <a:off x="4838269"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104" name="Text Placeholder 43">
            <a:extLst>
              <a:ext uri="{FF2B5EF4-FFF2-40B4-BE49-F238E27FC236}">
                <a16:creationId xmlns:a16="http://schemas.microsoft.com/office/drawing/2014/main" id="{53C6F9EC-E6CF-A965-494B-0058C33DB543}"/>
              </a:ext>
            </a:extLst>
          </p:cNvPr>
          <p:cNvSpPr>
            <a:spLocks noGrp="1"/>
          </p:cNvSpPr>
          <p:nvPr userDrawn="1">
            <p:ph type="body" sz="quarter" idx="45" hasCustomPrompt="1"/>
          </p:nvPr>
        </p:nvSpPr>
        <p:spPr>
          <a:xfrm>
            <a:off x="8644346" y="4094164"/>
            <a:ext cx="2267712" cy="276999"/>
          </a:xfrm>
        </p:spPr>
        <p:txBody>
          <a:bodyPr anchor="ctr">
            <a:spAutoFit/>
          </a:bodyPr>
          <a:lstStyle>
            <a:lvl1pPr>
              <a:defRPr sz="18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Step 00</a:t>
            </a:r>
          </a:p>
        </p:txBody>
      </p:sp>
      <p:sp>
        <p:nvSpPr>
          <p:cNvPr id="21" name="TextBox 20">
            <a:extLst>
              <a:ext uri="{FF2B5EF4-FFF2-40B4-BE49-F238E27FC236}">
                <a16:creationId xmlns:a16="http://schemas.microsoft.com/office/drawing/2014/main" id="{BCA19047-52F6-C4F0-C71F-4B7E775671CA}"/>
              </a:ext>
            </a:extLst>
          </p:cNvPr>
          <p:cNvSpPr txBox="1"/>
          <p:nvPr userDrawn="1"/>
        </p:nvSpPr>
        <p:spPr>
          <a:xfrm>
            <a:off x="-779929" y="2205318"/>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85118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3" name="Picture Placeholder 22">
            <a:extLst>
              <a:ext uri="{FF2B5EF4-FFF2-40B4-BE49-F238E27FC236}">
                <a16:creationId xmlns:a16="http://schemas.microsoft.com/office/drawing/2014/main" id="{C135E3F6-7ADB-4CFB-3CA6-AADF03F9B4FA}"/>
              </a:ext>
            </a:extLst>
          </p:cNvPr>
          <p:cNvSpPr>
            <a:spLocks noGrp="1"/>
          </p:cNvSpPr>
          <p:nvPr>
            <p:ph type="pic" sz="quarter" idx="14"/>
          </p:nvPr>
        </p:nvSpPr>
        <p:spPr>
          <a:xfrm>
            <a:off x="5933299" y="425450"/>
            <a:ext cx="6258701" cy="6432550"/>
          </a:xfrm>
          <a:custGeom>
            <a:avLst/>
            <a:gdLst>
              <a:gd name="connsiteX0" fmla="*/ 3209827 w 6258701"/>
              <a:gd name="connsiteY0" fmla="*/ 601667 h 6432550"/>
              <a:gd name="connsiteX1" fmla="*/ 3209827 w 6258701"/>
              <a:gd name="connsiteY1" fmla="*/ 3125019 h 6432550"/>
              <a:gd name="connsiteX2" fmla="*/ 754672 w 6258701"/>
              <a:gd name="connsiteY2" fmla="*/ 3125019 h 6432550"/>
              <a:gd name="connsiteX3" fmla="*/ 6258701 w 6258701"/>
              <a:gd name="connsiteY3" fmla="*/ 0 h 6432550"/>
              <a:gd name="connsiteX4" fmla="*/ 6258701 w 6258701"/>
              <a:gd name="connsiteY4" fmla="*/ 6432550 h 6432550"/>
              <a:gd name="connsiteX5" fmla="*/ 0 w 6258701"/>
              <a:gd name="connsiteY5" fmla="*/ 6432550 h 643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8701" h="6432550">
                <a:moveTo>
                  <a:pt x="3209827" y="601667"/>
                </a:moveTo>
                <a:lnTo>
                  <a:pt x="3209827" y="3125019"/>
                </a:lnTo>
                <a:lnTo>
                  <a:pt x="754672" y="3125019"/>
                </a:lnTo>
                <a:close/>
                <a:moveTo>
                  <a:pt x="6258701" y="0"/>
                </a:moveTo>
                <a:lnTo>
                  <a:pt x="6258701" y="6432550"/>
                </a:lnTo>
                <a:lnTo>
                  <a:pt x="0" y="6432550"/>
                </a:lnTo>
                <a:close/>
              </a:path>
            </a:pathLst>
          </a:custGeom>
          <a:solidFill>
            <a:schemeClr val="bg1">
              <a:lumMod val="75000"/>
            </a:schemeClr>
          </a:solidFill>
        </p:spPr>
        <p:txBody>
          <a:bodyPr wrap="square" anchor="ctr">
            <a:noAutofit/>
          </a:bodyPr>
          <a:lstStyle>
            <a:lvl1pPr algn="ctr">
              <a:defRPr>
                <a:latin typeface="Aptos" panose="020B0004020202020204" pitchFamily="34" charset="0"/>
              </a:defRPr>
            </a:lvl1pPr>
          </a:lstStyle>
          <a:p>
            <a:endParaRPr lang="en-US"/>
          </a:p>
        </p:txBody>
      </p:sp>
      <p:sp>
        <p:nvSpPr>
          <p:cNvPr id="2" name="Title 1">
            <a:extLst>
              <a:ext uri="{FF2B5EF4-FFF2-40B4-BE49-F238E27FC236}">
                <a16:creationId xmlns:a16="http://schemas.microsoft.com/office/drawing/2014/main" id="{A4E81317-9F05-4B15-B0D6-EDD0963662DA}"/>
              </a:ext>
            </a:extLst>
          </p:cNvPr>
          <p:cNvSpPr>
            <a:spLocks noGrp="1"/>
          </p:cNvSpPr>
          <p:nvPr>
            <p:ph type="title"/>
          </p:nvPr>
        </p:nvSpPr>
        <p:spPr/>
        <p:txBody>
          <a:bodyPr/>
          <a:lstStyle>
            <a:lvl1pPr>
              <a:defRPr>
                <a:latin typeface="Aptos" panose="020B0004020202020204" pitchFamily="34" charset="0"/>
              </a:defRPr>
            </a:lvl1pPr>
          </a:lstStyle>
          <a:p>
            <a:r>
              <a:rPr lang="en-US"/>
              <a:t>Click to edit Master title style</a:t>
            </a:r>
          </a:p>
        </p:txBody>
      </p:sp>
      <p:sp>
        <p:nvSpPr>
          <p:cNvPr id="3" name="Text Placeholder 5">
            <a:extLst>
              <a:ext uri="{FF2B5EF4-FFF2-40B4-BE49-F238E27FC236}">
                <a16:creationId xmlns:a16="http://schemas.microsoft.com/office/drawing/2014/main" id="{7E7B34F8-F646-D130-3B51-0E8589617175}"/>
              </a:ext>
            </a:extLst>
          </p:cNvPr>
          <p:cNvSpPr>
            <a:spLocks noGrp="1"/>
          </p:cNvSpPr>
          <p:nvPr>
            <p:ph type="body" sz="quarter" idx="12" hasCustomPrompt="1"/>
          </p:nvPr>
        </p:nvSpPr>
        <p:spPr>
          <a:xfrm>
            <a:off x="457200" y="931893"/>
            <a:ext cx="11277608" cy="307777"/>
          </a:xfrm>
        </p:spPr>
        <p:txBody>
          <a:bodyPr>
            <a:spAutoFit/>
          </a:bodyPr>
          <a:lstStyle>
            <a:lvl1pPr>
              <a:defRPr sz="2000">
                <a:solidFill>
                  <a:schemeClr val="accent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cxnSp>
        <p:nvCxnSpPr>
          <p:cNvPr id="64" name="Straight Connector 63">
            <a:extLst>
              <a:ext uri="{FF2B5EF4-FFF2-40B4-BE49-F238E27FC236}">
                <a16:creationId xmlns:a16="http://schemas.microsoft.com/office/drawing/2014/main" id="{20B5C1AD-54D8-25AC-50A0-AB3900A4298E}"/>
              </a:ext>
            </a:extLst>
          </p:cNvPr>
          <p:cNvCxnSpPr/>
          <p:nvPr userDrawn="1"/>
        </p:nvCxnSpPr>
        <p:spPr>
          <a:xfrm>
            <a:off x="457200" y="2407927"/>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F57556-9FEB-CF5D-0CEF-8DEEB9ACEC75}"/>
              </a:ext>
            </a:extLst>
          </p:cNvPr>
          <p:cNvCxnSpPr/>
          <p:nvPr userDrawn="1"/>
        </p:nvCxnSpPr>
        <p:spPr>
          <a:xfrm>
            <a:off x="457200" y="3147218"/>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E65955A-A672-8184-6E99-2FCA012774B4}"/>
              </a:ext>
            </a:extLst>
          </p:cNvPr>
          <p:cNvCxnSpPr/>
          <p:nvPr userDrawn="1"/>
        </p:nvCxnSpPr>
        <p:spPr>
          <a:xfrm>
            <a:off x="457200" y="3886509"/>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00660C5-37F1-6473-82F7-8211D3042A1F}"/>
              </a:ext>
            </a:extLst>
          </p:cNvPr>
          <p:cNvCxnSpPr/>
          <p:nvPr userDrawn="1"/>
        </p:nvCxnSpPr>
        <p:spPr>
          <a:xfrm>
            <a:off x="457200" y="4625800"/>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E1A90EF-1E3B-3ABA-990E-B0E1602E2E98}"/>
              </a:ext>
            </a:extLst>
          </p:cNvPr>
          <p:cNvCxnSpPr/>
          <p:nvPr userDrawn="1"/>
        </p:nvCxnSpPr>
        <p:spPr>
          <a:xfrm>
            <a:off x="457200" y="5365091"/>
            <a:ext cx="52578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17C12962-A87C-4056-0C13-224978F6FADD}"/>
              </a:ext>
            </a:extLst>
          </p:cNvPr>
          <p:cNvSpPr>
            <a:spLocks noGrp="1"/>
          </p:cNvSpPr>
          <p:nvPr>
            <p:ph type="body" sz="quarter" idx="15" hasCustomPrompt="1"/>
          </p:nvPr>
        </p:nvSpPr>
        <p:spPr>
          <a:xfrm>
            <a:off x="457200" y="188854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1" name="Text Placeholder 29">
            <a:extLst>
              <a:ext uri="{FF2B5EF4-FFF2-40B4-BE49-F238E27FC236}">
                <a16:creationId xmlns:a16="http://schemas.microsoft.com/office/drawing/2014/main" id="{1C9FFE47-C27A-A0C7-AB2C-982F218BF9A5}"/>
              </a:ext>
            </a:extLst>
          </p:cNvPr>
          <p:cNvSpPr>
            <a:spLocks noGrp="1"/>
          </p:cNvSpPr>
          <p:nvPr>
            <p:ph type="body" sz="quarter" idx="16" hasCustomPrompt="1"/>
          </p:nvPr>
        </p:nvSpPr>
        <p:spPr>
          <a:xfrm>
            <a:off x="457200" y="262783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2" name="Text Placeholder 29">
            <a:extLst>
              <a:ext uri="{FF2B5EF4-FFF2-40B4-BE49-F238E27FC236}">
                <a16:creationId xmlns:a16="http://schemas.microsoft.com/office/drawing/2014/main" id="{836CE06C-0DBF-38C5-A3A0-332075089DB7}"/>
              </a:ext>
            </a:extLst>
          </p:cNvPr>
          <p:cNvSpPr>
            <a:spLocks noGrp="1"/>
          </p:cNvSpPr>
          <p:nvPr>
            <p:ph type="body" sz="quarter" idx="17" hasCustomPrompt="1"/>
          </p:nvPr>
        </p:nvSpPr>
        <p:spPr>
          <a:xfrm>
            <a:off x="457200" y="336712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3" name="Text Placeholder 29">
            <a:extLst>
              <a:ext uri="{FF2B5EF4-FFF2-40B4-BE49-F238E27FC236}">
                <a16:creationId xmlns:a16="http://schemas.microsoft.com/office/drawing/2014/main" id="{DAB0B8E0-28CC-86B8-BF7F-793B1AF97CDE}"/>
              </a:ext>
            </a:extLst>
          </p:cNvPr>
          <p:cNvSpPr>
            <a:spLocks noGrp="1"/>
          </p:cNvSpPr>
          <p:nvPr>
            <p:ph type="body" sz="quarter" idx="18" hasCustomPrompt="1"/>
          </p:nvPr>
        </p:nvSpPr>
        <p:spPr>
          <a:xfrm>
            <a:off x="457200" y="410641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4" name="Text Placeholder 29">
            <a:extLst>
              <a:ext uri="{FF2B5EF4-FFF2-40B4-BE49-F238E27FC236}">
                <a16:creationId xmlns:a16="http://schemas.microsoft.com/office/drawing/2014/main" id="{5E28DE13-A9F5-CE8C-2011-6237AF34843B}"/>
              </a:ext>
            </a:extLst>
          </p:cNvPr>
          <p:cNvSpPr>
            <a:spLocks noGrp="1"/>
          </p:cNvSpPr>
          <p:nvPr>
            <p:ph type="body" sz="quarter" idx="19" hasCustomPrompt="1"/>
          </p:nvPr>
        </p:nvSpPr>
        <p:spPr>
          <a:xfrm>
            <a:off x="457200" y="484570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5" name="Text Placeholder 29">
            <a:extLst>
              <a:ext uri="{FF2B5EF4-FFF2-40B4-BE49-F238E27FC236}">
                <a16:creationId xmlns:a16="http://schemas.microsoft.com/office/drawing/2014/main" id="{84D30E33-6CA3-FCAA-EEFF-E27D101FF0E4}"/>
              </a:ext>
            </a:extLst>
          </p:cNvPr>
          <p:cNvSpPr>
            <a:spLocks noGrp="1"/>
          </p:cNvSpPr>
          <p:nvPr>
            <p:ph type="body" sz="quarter" idx="20" hasCustomPrompt="1"/>
          </p:nvPr>
        </p:nvSpPr>
        <p:spPr>
          <a:xfrm>
            <a:off x="457200" y="5584993"/>
            <a:ext cx="3340100" cy="307777"/>
          </a:xfrm>
        </p:spPr>
        <p:txBody>
          <a:bodyPr vert="horz" wrap="square" lIns="0" tIns="0" rIns="0" bIns="0" rtlCol="0" anchor="ctr">
            <a:spAutoFit/>
          </a:bodyPr>
          <a:lstStyle>
            <a:lvl1pPr>
              <a:defRPr lang="en-US" sz="2000" b="1"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Agenda topic goes here</a:t>
            </a:r>
          </a:p>
        </p:txBody>
      </p:sp>
      <p:sp>
        <p:nvSpPr>
          <p:cNvPr id="37" name="Text Placeholder 29">
            <a:extLst>
              <a:ext uri="{FF2B5EF4-FFF2-40B4-BE49-F238E27FC236}">
                <a16:creationId xmlns:a16="http://schemas.microsoft.com/office/drawing/2014/main" id="{A7920B15-A432-9F6D-93A7-6F3FF5023428}"/>
              </a:ext>
            </a:extLst>
          </p:cNvPr>
          <p:cNvSpPr>
            <a:spLocks noGrp="1"/>
          </p:cNvSpPr>
          <p:nvPr>
            <p:ph type="body" sz="quarter" idx="21" hasCustomPrompt="1"/>
          </p:nvPr>
        </p:nvSpPr>
        <p:spPr>
          <a:xfrm>
            <a:off x="4603750" y="1934710"/>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1</a:t>
            </a:r>
          </a:p>
        </p:txBody>
      </p:sp>
      <p:sp>
        <p:nvSpPr>
          <p:cNvPr id="38" name="Text Placeholder 29">
            <a:extLst>
              <a:ext uri="{FF2B5EF4-FFF2-40B4-BE49-F238E27FC236}">
                <a16:creationId xmlns:a16="http://schemas.microsoft.com/office/drawing/2014/main" id="{0398A5D4-07BB-CCA7-31DC-B41F65F8B564}"/>
              </a:ext>
            </a:extLst>
          </p:cNvPr>
          <p:cNvSpPr>
            <a:spLocks noGrp="1"/>
          </p:cNvSpPr>
          <p:nvPr>
            <p:ph type="body" sz="quarter" idx="22" hasCustomPrompt="1"/>
          </p:nvPr>
        </p:nvSpPr>
        <p:spPr>
          <a:xfrm>
            <a:off x="4603750" y="2673999"/>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2</a:t>
            </a:r>
          </a:p>
        </p:txBody>
      </p:sp>
      <p:sp>
        <p:nvSpPr>
          <p:cNvPr id="39" name="Text Placeholder 29">
            <a:extLst>
              <a:ext uri="{FF2B5EF4-FFF2-40B4-BE49-F238E27FC236}">
                <a16:creationId xmlns:a16="http://schemas.microsoft.com/office/drawing/2014/main" id="{A28593B2-21DC-EE94-B070-8EA7B2878D02}"/>
              </a:ext>
            </a:extLst>
          </p:cNvPr>
          <p:cNvSpPr>
            <a:spLocks noGrp="1"/>
          </p:cNvSpPr>
          <p:nvPr>
            <p:ph type="body" sz="quarter" idx="23" hasCustomPrompt="1"/>
          </p:nvPr>
        </p:nvSpPr>
        <p:spPr>
          <a:xfrm>
            <a:off x="4603750" y="3413288"/>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3</a:t>
            </a:r>
          </a:p>
        </p:txBody>
      </p:sp>
      <p:sp>
        <p:nvSpPr>
          <p:cNvPr id="40" name="Text Placeholder 29">
            <a:extLst>
              <a:ext uri="{FF2B5EF4-FFF2-40B4-BE49-F238E27FC236}">
                <a16:creationId xmlns:a16="http://schemas.microsoft.com/office/drawing/2014/main" id="{C6C6C090-FC9E-D878-81FE-A36884AD0ABD}"/>
              </a:ext>
            </a:extLst>
          </p:cNvPr>
          <p:cNvSpPr>
            <a:spLocks noGrp="1"/>
          </p:cNvSpPr>
          <p:nvPr>
            <p:ph type="body" sz="quarter" idx="24" hasCustomPrompt="1"/>
          </p:nvPr>
        </p:nvSpPr>
        <p:spPr>
          <a:xfrm>
            <a:off x="4603750" y="4152577"/>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4</a:t>
            </a:r>
          </a:p>
        </p:txBody>
      </p:sp>
      <p:sp>
        <p:nvSpPr>
          <p:cNvPr id="41" name="Text Placeholder 29">
            <a:extLst>
              <a:ext uri="{FF2B5EF4-FFF2-40B4-BE49-F238E27FC236}">
                <a16:creationId xmlns:a16="http://schemas.microsoft.com/office/drawing/2014/main" id="{11CE5A4C-CF35-B8B8-0EA8-E209FAC2BA26}"/>
              </a:ext>
            </a:extLst>
          </p:cNvPr>
          <p:cNvSpPr>
            <a:spLocks noGrp="1"/>
          </p:cNvSpPr>
          <p:nvPr>
            <p:ph type="body" sz="quarter" idx="25" hasCustomPrompt="1"/>
          </p:nvPr>
        </p:nvSpPr>
        <p:spPr>
          <a:xfrm>
            <a:off x="4603750" y="4891866"/>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5</a:t>
            </a:r>
          </a:p>
        </p:txBody>
      </p:sp>
      <p:sp>
        <p:nvSpPr>
          <p:cNvPr id="42" name="Text Placeholder 29">
            <a:extLst>
              <a:ext uri="{FF2B5EF4-FFF2-40B4-BE49-F238E27FC236}">
                <a16:creationId xmlns:a16="http://schemas.microsoft.com/office/drawing/2014/main" id="{267E9FCC-C817-1131-B956-C4096AD292A6}"/>
              </a:ext>
            </a:extLst>
          </p:cNvPr>
          <p:cNvSpPr>
            <a:spLocks noGrp="1"/>
          </p:cNvSpPr>
          <p:nvPr>
            <p:ph type="body" sz="quarter" idx="26" hasCustomPrompt="1"/>
          </p:nvPr>
        </p:nvSpPr>
        <p:spPr>
          <a:xfrm>
            <a:off x="4603750" y="5631155"/>
            <a:ext cx="1111250" cy="215444"/>
          </a:xfrm>
        </p:spPr>
        <p:txBody>
          <a:bodyPr vert="horz" wrap="square" lIns="0" tIns="0" rIns="0" bIns="0" rtlCol="0" anchor="ctr">
            <a:spAutoFit/>
          </a:bodyPr>
          <a:lstStyle>
            <a:lvl1pPr>
              <a:defRPr lang="en-US" sz="1400" dirty="0" smtClean="0">
                <a:latin typeface="Aptos" panose="020B0004020202020204" pitchFamily="34" charset="0"/>
                <a:ea typeface="Helvetica Neue" panose="02000503000000020004" pitchFamily="2" charset="0"/>
                <a:cs typeface="Helvetica Neue" panose="02000503000000020004" pitchFamily="2" charset="0"/>
              </a:defRPr>
            </a:lvl1pPr>
          </a:lstStyle>
          <a:p>
            <a:pPr lvl="0" algn="r"/>
            <a:r>
              <a:rPr lang="en-US"/>
              <a:t>Section 6</a:t>
            </a:r>
          </a:p>
        </p:txBody>
      </p:sp>
    </p:spTree>
    <p:extLst>
      <p:ext uri="{BB962C8B-B14F-4D97-AF65-F5344CB8AC3E}">
        <p14:creationId xmlns:p14="http://schemas.microsoft.com/office/powerpoint/2010/main" val="2156887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Slide 1 - Viole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60D47-3E3E-4462-3A38-8B44F21140D0}"/>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15000">
                <a:schemeClr val="accent1">
                  <a:alpha val="85000"/>
                </a:schemeClr>
              </a:gs>
              <a:gs pos="100000">
                <a:schemeClr val="accent1">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7" name="TextBox 46">
            <a:extLst>
              <a:ext uri="{FF2B5EF4-FFF2-40B4-BE49-F238E27FC236}">
                <a16:creationId xmlns:a16="http://schemas.microsoft.com/office/drawing/2014/main" id="{9605AF1B-F9D2-8009-C5DF-9DEB5E7C260F}"/>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Tree>
    <p:extLst>
      <p:ext uri="{BB962C8B-B14F-4D97-AF65-F5344CB8AC3E}">
        <p14:creationId xmlns:p14="http://schemas.microsoft.com/office/powerpoint/2010/main" val="3941902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Slide 1 - Aqu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9D9E-F2F9-E633-29FA-AE42D05CA4F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8000">
                <a:schemeClr val="accent3">
                  <a:alpha val="75000"/>
                </a:schemeClr>
              </a:gs>
              <a:gs pos="87000">
                <a:schemeClr val="accent3">
                  <a:alpha val="1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6" name="TextBox 5">
            <a:extLst>
              <a:ext uri="{FF2B5EF4-FFF2-40B4-BE49-F238E27FC236}">
                <a16:creationId xmlns:a16="http://schemas.microsoft.com/office/drawing/2014/main" id="{B0153C68-7D3C-46FE-9864-B0ADD1848AA8}"/>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93077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Slide 1 - Tanger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EB908-B255-EDAB-42A5-FEA3BDC94E1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4" name="Right Triangle 3">
            <a:extLst>
              <a:ext uri="{FF2B5EF4-FFF2-40B4-BE49-F238E27FC236}">
                <a16:creationId xmlns:a16="http://schemas.microsoft.com/office/drawing/2014/main" id="{FBFE8166-8C52-3951-353B-188DD528DA45}"/>
              </a:ext>
            </a:extLst>
          </p:cNvPr>
          <p:cNvSpPr/>
          <p:nvPr userDrawn="1"/>
        </p:nvSpPr>
        <p:spPr>
          <a:xfrm flipH="1">
            <a:off x="0" y="0"/>
            <a:ext cx="12192000" cy="6858000"/>
          </a:xfrm>
          <a:prstGeom prst="rtTriangle">
            <a:avLst/>
          </a:prstGeom>
          <a:gradFill flip="none" rotWithShape="1">
            <a:gsLst>
              <a:gs pos="0">
                <a:schemeClr val="accent5">
                  <a:alpha val="75000"/>
                </a:schemeClr>
              </a:gs>
              <a:gs pos="100000">
                <a:schemeClr val="accent5">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46" name="TextBox 45">
            <a:extLst>
              <a:ext uri="{FF2B5EF4-FFF2-40B4-BE49-F238E27FC236}">
                <a16:creationId xmlns:a16="http://schemas.microsoft.com/office/drawing/2014/main" id="{F5075C90-9D80-6D16-625C-60C82603482B}"/>
              </a:ext>
            </a:extLst>
          </p:cNvPr>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bg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bg1"/>
              </a:solidFill>
              <a:latin typeface="Aptos" panose="020B0004020202020204" pitchFamily="34" charset="0"/>
              <a:ea typeface="Helvetica Neue" panose="02000503000000020004" pitchFamily="2" charset="0"/>
              <a:cs typeface="Helvetica Neue" panose="02000503000000020004" pitchFamily="2" charset="0"/>
            </a:endParaRPr>
          </a:p>
        </p:txBody>
      </p:sp>
      <p:cxnSp>
        <p:nvCxnSpPr>
          <p:cNvPr id="7" name="Straight Connector 6">
            <a:extLst>
              <a:ext uri="{FF2B5EF4-FFF2-40B4-BE49-F238E27FC236}">
                <a16:creationId xmlns:a16="http://schemas.microsoft.com/office/drawing/2014/main" id="{D7657D07-A197-7031-FD0F-90A5EE4F7FBF}"/>
              </a:ext>
            </a:extLst>
          </p:cNvPr>
          <p:cNvCxnSpPr>
            <a:cxnSpLocks/>
          </p:cNvCxnSpPr>
          <p:nvPr/>
        </p:nvCxnSpPr>
        <p:spPr>
          <a:xfrm>
            <a:off x="1816145" y="4672582"/>
            <a:ext cx="855971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89">
            <a:extLst>
              <a:ext uri="{FF2B5EF4-FFF2-40B4-BE49-F238E27FC236}">
                <a16:creationId xmlns:a16="http://schemas.microsoft.com/office/drawing/2014/main" id="{66582BA8-A3A8-3FDB-EDCF-E121E971B84A}"/>
              </a:ext>
            </a:extLst>
          </p:cNvPr>
          <p:cNvSpPr>
            <a:spLocks noGrp="1"/>
          </p:cNvSpPr>
          <p:nvPr>
            <p:ph type="body" sz="quarter" idx="10"/>
          </p:nvPr>
        </p:nvSpPr>
        <p:spPr>
          <a:xfrm>
            <a:off x="1816145" y="1590329"/>
            <a:ext cx="8558784" cy="2372960"/>
          </a:xfrm>
        </p:spPr>
        <p:txBody>
          <a:bodyPr anchor="b"/>
          <a:lstStyle>
            <a:lvl1pPr>
              <a:defRPr sz="36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1" name="Text Placeholder 89">
            <a:extLst>
              <a:ext uri="{FF2B5EF4-FFF2-40B4-BE49-F238E27FC236}">
                <a16:creationId xmlns:a16="http://schemas.microsoft.com/office/drawing/2014/main" id="{4ED03908-0EB6-D344-A36B-7EF2AF32D6C7}"/>
              </a:ext>
            </a:extLst>
          </p:cNvPr>
          <p:cNvSpPr>
            <a:spLocks noGrp="1"/>
          </p:cNvSpPr>
          <p:nvPr>
            <p:ph type="body" sz="quarter" idx="11"/>
          </p:nvPr>
        </p:nvSpPr>
        <p:spPr>
          <a:xfrm>
            <a:off x="1816145" y="4898339"/>
            <a:ext cx="8558784" cy="369332"/>
          </a:xfrm>
        </p:spPr>
        <p:txBody>
          <a:bodyPr>
            <a:spAutoFit/>
          </a:bodyPr>
          <a:lstStyle>
            <a:lvl1pPr>
              <a:defRPr sz="24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13" name="Text Placeholder 89">
            <a:extLst>
              <a:ext uri="{FF2B5EF4-FFF2-40B4-BE49-F238E27FC236}">
                <a16:creationId xmlns:a16="http://schemas.microsoft.com/office/drawing/2014/main" id="{6DF31E1B-51C5-1458-1AA2-C7DFB8725F26}"/>
              </a:ext>
            </a:extLst>
          </p:cNvPr>
          <p:cNvSpPr>
            <a:spLocks noGrp="1"/>
          </p:cNvSpPr>
          <p:nvPr>
            <p:ph type="body" sz="quarter" idx="12" hasCustomPrompt="1"/>
          </p:nvPr>
        </p:nvSpPr>
        <p:spPr>
          <a:xfrm>
            <a:off x="1026659" y="1352941"/>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8" name="TextBox 7">
            <a:extLst>
              <a:ext uri="{FF2B5EF4-FFF2-40B4-BE49-F238E27FC236}">
                <a16:creationId xmlns:a16="http://schemas.microsoft.com/office/drawing/2014/main" id="{BBC486A4-E382-C73E-8369-1B8F70A10B09}"/>
              </a:ext>
            </a:extLst>
          </p:cNvPr>
          <p:cNvSpPr txBox="1"/>
          <p:nvPr userDrawn="1"/>
        </p:nvSpPr>
        <p:spPr>
          <a:xfrm>
            <a:off x="8382000" y="6134100"/>
            <a:ext cx="29170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a:solidFill>
                  <a:schemeClr val="bg1"/>
                </a:solidFill>
                <a:latin typeface="Aptos" panose="020B0004020202020204" pitchFamily="34" charset="0"/>
                <a:ea typeface="Helvetica Neue" panose="02000503000000020004" pitchFamily="2" charset="0"/>
                <a:cs typeface="Helvetica Neue" panose="02000503000000020004" pitchFamily="2" charset="0"/>
              </a:rPr>
              <a:t>© 2024 Project Management Institute   |   PMI.ORG</a:t>
            </a:r>
          </a:p>
        </p:txBody>
      </p:sp>
    </p:spTree>
    <p:extLst>
      <p:ext uri="{BB962C8B-B14F-4D97-AF65-F5344CB8AC3E}">
        <p14:creationId xmlns:p14="http://schemas.microsoft.com/office/powerpoint/2010/main" val="2640999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Quote Slide 2 (Violet) -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71788A-B2A5-929D-21EA-5EBBE35C55AE}"/>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rgbClr val="B465FF"/>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3779489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3A7AFD-E721-FD99-448F-A0D733F5145B}"/>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9051190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Slide 2 (Tangerine) - With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CD80D0-24AE-78CD-B96F-57B93FA35F1D}"/>
              </a:ext>
            </a:extLst>
          </p:cNvPr>
          <p:cNvPicPr>
            <a:picLocks noChangeAspect="1"/>
          </p:cNvPicPr>
          <p:nvPr userDrawn="1"/>
        </p:nvPicPr>
        <p:blipFill>
          <a:blip r:embed="rId2"/>
          <a:stretch>
            <a:fillRect/>
          </a:stretch>
        </p:blipFill>
        <p:spPr>
          <a:xfrm>
            <a:off x="0" y="0"/>
            <a:ext cx="12192000" cy="6857999"/>
          </a:xfrm>
          <a:prstGeom prst="rect">
            <a:avLst/>
          </a:prstGeom>
        </p:spPr>
      </p:pic>
      <p:cxnSp>
        <p:nvCxnSpPr>
          <p:cNvPr id="44" name="Straight Connector 43">
            <a:extLst>
              <a:ext uri="{FF2B5EF4-FFF2-40B4-BE49-F238E27FC236}">
                <a16:creationId xmlns:a16="http://schemas.microsoft.com/office/drawing/2014/main" id="{482EC3F9-F0B5-4B6C-C409-447EFD69424B}"/>
              </a:ext>
            </a:extLst>
          </p:cNvPr>
          <p:cNvCxnSpPr>
            <a:cxnSpLocks/>
          </p:cNvCxnSpPr>
          <p:nvPr userDrawn="1"/>
        </p:nvCxnSpPr>
        <p:spPr>
          <a:xfrm>
            <a:off x="457200" y="5196377"/>
            <a:ext cx="7058862"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89">
            <a:extLst>
              <a:ext uri="{FF2B5EF4-FFF2-40B4-BE49-F238E27FC236}">
                <a16:creationId xmlns:a16="http://schemas.microsoft.com/office/drawing/2014/main" id="{2897611E-F29B-5921-73ED-13AE220AA3F8}"/>
              </a:ext>
            </a:extLst>
          </p:cNvPr>
          <p:cNvSpPr>
            <a:spLocks noGrp="1"/>
          </p:cNvSpPr>
          <p:nvPr>
            <p:ph type="body" sz="quarter" idx="12"/>
          </p:nvPr>
        </p:nvSpPr>
        <p:spPr>
          <a:xfrm>
            <a:off x="457200" y="5460234"/>
            <a:ext cx="7059168" cy="307777"/>
          </a:xfrm>
        </p:spPr>
        <p:txBody>
          <a:bodyPr>
            <a:spAutoFit/>
          </a:bodyPr>
          <a:lstStyle>
            <a:lvl1pPr>
              <a:defRPr sz="20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
        <p:nvSpPr>
          <p:cNvPr id="77" name="Text Placeholder 89">
            <a:extLst>
              <a:ext uri="{FF2B5EF4-FFF2-40B4-BE49-F238E27FC236}">
                <a16:creationId xmlns:a16="http://schemas.microsoft.com/office/drawing/2014/main" id="{2CF29208-EF38-F35B-50B9-F2746662D927}"/>
              </a:ext>
            </a:extLst>
          </p:cNvPr>
          <p:cNvSpPr>
            <a:spLocks noGrp="1"/>
          </p:cNvSpPr>
          <p:nvPr>
            <p:ph type="body" sz="quarter" idx="13" hasCustomPrompt="1"/>
          </p:nvPr>
        </p:nvSpPr>
        <p:spPr>
          <a:xfrm>
            <a:off x="387785" y="428625"/>
            <a:ext cx="799899" cy="2123658"/>
          </a:xfrm>
        </p:spPr>
        <p:txBody>
          <a:bodyPr wrap="none" anchor="b">
            <a:spAutoFit/>
          </a:bodyPr>
          <a:lstStyle>
            <a:lvl1pPr marL="0" algn="l" defTabSz="457200" rtl="0" eaLnBrk="1" latinLnBrk="0" hangingPunct="1">
              <a:defRPr lang="en-US" sz="13800" kern="1200" dirty="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a:t>
            </a:r>
          </a:p>
        </p:txBody>
      </p:sp>
      <p:sp>
        <p:nvSpPr>
          <p:cNvPr id="75" name="Text Placeholder 89">
            <a:extLst>
              <a:ext uri="{FF2B5EF4-FFF2-40B4-BE49-F238E27FC236}">
                <a16:creationId xmlns:a16="http://schemas.microsoft.com/office/drawing/2014/main" id="{B560BD48-2EB6-FFF7-9C0D-AF1F657822C9}"/>
              </a:ext>
            </a:extLst>
          </p:cNvPr>
          <p:cNvSpPr>
            <a:spLocks noGrp="1"/>
          </p:cNvSpPr>
          <p:nvPr>
            <p:ph type="body" sz="quarter" idx="11"/>
          </p:nvPr>
        </p:nvSpPr>
        <p:spPr>
          <a:xfrm>
            <a:off x="457200" y="1687022"/>
            <a:ext cx="7059168" cy="3245497"/>
          </a:xfrm>
        </p:spPr>
        <p:txBody>
          <a:bodyPr anchor="t"/>
          <a:lstStyle>
            <a:lvl1pPr>
              <a:defRPr sz="3200" b="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Click to edit Master text styles</a:t>
            </a:r>
          </a:p>
        </p:txBody>
      </p:sp>
    </p:spTree>
    <p:extLst>
      <p:ext uri="{BB962C8B-B14F-4D97-AF65-F5344CB8AC3E}">
        <p14:creationId xmlns:p14="http://schemas.microsoft.com/office/powerpoint/2010/main" val="1208270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 Aqu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4165C0-BE8A-2E7C-3E2D-0E900C5173AE}"/>
              </a:ext>
            </a:extLst>
          </p:cNvPr>
          <p:cNvPicPr>
            <a:picLocks noChangeAspect="1"/>
          </p:cNvPicPr>
          <p:nvPr userDrawn="1"/>
        </p:nvPicPr>
        <p:blipFill>
          <a:blip r:embed="rId2"/>
          <a:stretch>
            <a:fillRect/>
          </a:stretch>
        </p:blipFill>
        <p:spPr>
          <a:xfrm>
            <a:off x="0" y="1"/>
            <a:ext cx="12192000" cy="6857999"/>
          </a:xfrm>
          <a:prstGeom prst="rect">
            <a:avLst/>
          </a:prstGeom>
        </p:spPr>
      </p:pic>
      <p:sp>
        <p:nvSpPr>
          <p:cNvPr id="11" name="Picture Placeholder 10">
            <a:extLst>
              <a:ext uri="{FF2B5EF4-FFF2-40B4-BE49-F238E27FC236}">
                <a16:creationId xmlns:a16="http://schemas.microsoft.com/office/drawing/2014/main" id="{E491169F-D3D3-9FEA-D645-62B3B15BFBF5}"/>
              </a:ext>
            </a:extLst>
          </p:cNvPr>
          <p:cNvSpPr>
            <a:spLocks noGrp="1"/>
          </p:cNvSpPr>
          <p:nvPr>
            <p:ph type="pic" sz="quarter" idx="13"/>
          </p:nvPr>
        </p:nvSpPr>
        <p:spPr>
          <a:xfrm>
            <a:off x="-1" y="0"/>
            <a:ext cx="9588500" cy="6858000"/>
          </a:xfrm>
          <a:custGeom>
            <a:avLst/>
            <a:gdLst>
              <a:gd name="connsiteX0" fmla="*/ 6906419 w 9588500"/>
              <a:gd name="connsiteY0" fmla="*/ 1500188 h 6858000"/>
              <a:gd name="connsiteX1" fmla="*/ 9588500 w 9588500"/>
              <a:gd name="connsiteY1" fmla="*/ 4180211 h 6858000"/>
              <a:gd name="connsiteX2" fmla="*/ 4226574 w 9588500"/>
              <a:gd name="connsiteY2" fmla="*/ 4180211 h 6858000"/>
              <a:gd name="connsiteX3" fmla="*/ 4225456 w 9588500"/>
              <a:gd name="connsiteY3" fmla="*/ 4179094 h 6858000"/>
              <a:gd name="connsiteX4" fmla="*/ 1542258 w 9588500"/>
              <a:gd name="connsiteY4" fmla="*/ 1500188 h 6858000"/>
              <a:gd name="connsiteX5" fmla="*/ 4223221 w 9588500"/>
              <a:gd name="connsiteY5" fmla="*/ 4179094 h 6858000"/>
              <a:gd name="connsiteX6" fmla="*/ 4222104 w 9588500"/>
              <a:gd name="connsiteY6" fmla="*/ 4180211 h 6858000"/>
              <a:gd name="connsiteX7" fmla="*/ 4224338 w 9588500"/>
              <a:gd name="connsiteY7" fmla="*/ 4180211 h 6858000"/>
              <a:gd name="connsiteX8" fmla="*/ 4226574 w 9588500"/>
              <a:gd name="connsiteY8" fmla="*/ 4180211 h 6858000"/>
              <a:gd name="connsiteX9" fmla="*/ 6906419 w 9588500"/>
              <a:gd name="connsiteY9" fmla="*/ 6858000 h 6858000"/>
              <a:gd name="connsiteX10" fmla="*/ 1542257 w 9588500"/>
              <a:gd name="connsiteY10" fmla="*/ 6858000 h 6858000"/>
              <a:gd name="connsiteX11" fmla="*/ 4222103 w 9588500"/>
              <a:gd name="connsiteY11" fmla="*/ 4180211 h 6858000"/>
              <a:gd name="connsiteX12" fmla="*/ 0 w 9588500"/>
              <a:gd name="connsiteY12" fmla="*/ 4180211 h 6858000"/>
              <a:gd name="connsiteX13" fmla="*/ 0 w 9588500"/>
              <a:gd name="connsiteY13" fmla="*/ 3041263 h 6858000"/>
              <a:gd name="connsiteX14" fmla="*/ 361516 w 9588500"/>
              <a:gd name="connsiteY14" fmla="*/ 0 h 6858000"/>
              <a:gd name="connsiteX15" fmla="*/ 2723000 w 9588500"/>
              <a:gd name="connsiteY15" fmla="*/ 0 h 6858000"/>
              <a:gd name="connsiteX16" fmla="*/ 4224339 w 9588500"/>
              <a:gd name="connsiteY16" fmla="*/ 1500187 h 6858000"/>
              <a:gd name="connsiteX17" fmla="*/ 0 w 9588500"/>
              <a:gd name="connsiteY17" fmla="*/ 1500187 h 6858000"/>
              <a:gd name="connsiteX18" fmla="*/ 0 w 9588500"/>
              <a:gd name="connsiteY18" fmla="*/ 36123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88500" h="6858000">
                <a:moveTo>
                  <a:pt x="6906419" y="1500188"/>
                </a:moveTo>
                <a:lnTo>
                  <a:pt x="9588500" y="4180211"/>
                </a:lnTo>
                <a:lnTo>
                  <a:pt x="4226574" y="4180211"/>
                </a:lnTo>
                <a:lnTo>
                  <a:pt x="4225456" y="4179094"/>
                </a:lnTo>
                <a:close/>
                <a:moveTo>
                  <a:pt x="1542258" y="1500188"/>
                </a:moveTo>
                <a:lnTo>
                  <a:pt x="4223221" y="4179094"/>
                </a:lnTo>
                <a:lnTo>
                  <a:pt x="4222104" y="4180211"/>
                </a:lnTo>
                <a:lnTo>
                  <a:pt x="4224338" y="4180211"/>
                </a:lnTo>
                <a:lnTo>
                  <a:pt x="4226574" y="4180211"/>
                </a:lnTo>
                <a:lnTo>
                  <a:pt x="6906419" y="6858000"/>
                </a:lnTo>
                <a:lnTo>
                  <a:pt x="1542257" y="6858000"/>
                </a:lnTo>
                <a:lnTo>
                  <a:pt x="4222103" y="4180211"/>
                </a:lnTo>
                <a:lnTo>
                  <a:pt x="0" y="4180211"/>
                </a:lnTo>
                <a:lnTo>
                  <a:pt x="0" y="3041263"/>
                </a:lnTo>
                <a:close/>
                <a:moveTo>
                  <a:pt x="361516" y="0"/>
                </a:moveTo>
                <a:lnTo>
                  <a:pt x="2723000" y="0"/>
                </a:lnTo>
                <a:lnTo>
                  <a:pt x="4224339" y="1500187"/>
                </a:lnTo>
                <a:lnTo>
                  <a:pt x="0" y="1500187"/>
                </a:lnTo>
                <a:lnTo>
                  <a:pt x="0" y="361239"/>
                </a:lnTo>
                <a:close/>
              </a:path>
            </a:pathLst>
          </a:custGeom>
          <a:solidFill>
            <a:schemeClr val="bg1">
              <a:lumMod val="75000"/>
            </a:schemeClr>
          </a:solidFill>
        </p:spPr>
        <p:txBody>
          <a:bodyPr wrap="square">
            <a:noAutofit/>
          </a:bodyPr>
          <a:lstStyle>
            <a:lvl1pPr>
              <a:defRPr>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sp>
        <p:nvSpPr>
          <p:cNvPr id="12" name="Text Placeholder 20">
            <a:extLst>
              <a:ext uri="{FF2B5EF4-FFF2-40B4-BE49-F238E27FC236}">
                <a16:creationId xmlns:a16="http://schemas.microsoft.com/office/drawing/2014/main" id="{B58475FB-176F-6DC1-C268-2C3C3613F723}"/>
              </a:ext>
            </a:extLst>
          </p:cNvPr>
          <p:cNvSpPr>
            <a:spLocks noGrp="1"/>
          </p:cNvSpPr>
          <p:nvPr>
            <p:ph type="body" sz="quarter" idx="14"/>
          </p:nvPr>
        </p:nvSpPr>
        <p:spPr>
          <a:xfrm>
            <a:off x="0" y="0"/>
            <a:ext cx="8147304" cy="6858000"/>
          </a:xfrm>
          <a:gradFill flip="none" rotWithShape="1">
            <a:gsLst>
              <a:gs pos="53000">
                <a:srgbClr val="02202E">
                  <a:alpha val="74000"/>
                </a:srgbClr>
              </a:gs>
              <a:gs pos="0">
                <a:srgbClr val="030D19">
                  <a:alpha val="85000"/>
                </a:srgbClr>
              </a:gs>
              <a:gs pos="100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latin typeface="Aptos" panose="020B0004020202020204" pitchFamily="34" charset="0"/>
                <a:ea typeface="Helvetica Neue" panose="02000503000000020004" pitchFamily="2" charset="0"/>
                <a:cs typeface="Helvetica Neue" panose="02000503000000020004" pitchFamily="2" charset="0"/>
              </a:defRPr>
            </a:lvl1pPr>
          </a:lstStyle>
          <a:p>
            <a:pPr lvl="0" algn="ctr" defTabSz="457200"/>
            <a:endParaRPr lang="en-US"/>
          </a:p>
        </p:txBody>
      </p:sp>
      <p:sp>
        <p:nvSpPr>
          <p:cNvPr id="62" name="Text Placeholder 10">
            <a:extLst>
              <a:ext uri="{FF2B5EF4-FFF2-40B4-BE49-F238E27FC236}">
                <a16:creationId xmlns:a16="http://schemas.microsoft.com/office/drawing/2014/main" id="{CD50F778-38F1-6E33-16E1-15A33FCE8B56}"/>
              </a:ext>
            </a:extLst>
          </p:cNvPr>
          <p:cNvSpPr>
            <a:spLocks noGrp="1"/>
          </p:cNvSpPr>
          <p:nvPr>
            <p:ph type="body" sz="quarter" idx="10" hasCustomPrompt="1"/>
          </p:nvPr>
        </p:nvSpPr>
        <p:spPr>
          <a:xfrm>
            <a:off x="457200" y="2349264"/>
            <a:ext cx="6839712" cy="2693301"/>
          </a:xfrm>
        </p:spPr>
        <p:txBody>
          <a:bodyPr anchor="b">
            <a:spAutoFit/>
          </a:bodyPr>
          <a:lstStyle>
            <a:lvl1pPr>
              <a:lnSpc>
                <a:spcPct val="80000"/>
              </a:lnSpc>
              <a:spcBef>
                <a:spcPts val="0"/>
              </a:spcBef>
              <a:defRPr sz="72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63" name="Text Placeholder 12">
            <a:extLst>
              <a:ext uri="{FF2B5EF4-FFF2-40B4-BE49-F238E27FC236}">
                <a16:creationId xmlns:a16="http://schemas.microsoft.com/office/drawing/2014/main" id="{156E82A9-8736-8E41-2565-17E6255F8168}"/>
              </a:ext>
            </a:extLst>
          </p:cNvPr>
          <p:cNvSpPr>
            <a:spLocks noGrp="1"/>
          </p:cNvSpPr>
          <p:nvPr>
            <p:ph type="body" sz="quarter" idx="11" hasCustomPrompt="1"/>
          </p:nvPr>
        </p:nvSpPr>
        <p:spPr>
          <a:xfrm>
            <a:off x="457200" y="5703213"/>
            <a:ext cx="6839712" cy="369332"/>
          </a:xfrm>
        </p:spPr>
        <p:txBody>
          <a:bodyPr lIns="0" tIns="0" rIns="0" bIns="0">
            <a:spAutoFit/>
          </a:bodyPr>
          <a:lstStyle>
            <a:lvl1pPr>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64" name="Text Placeholder 14">
            <a:extLst>
              <a:ext uri="{FF2B5EF4-FFF2-40B4-BE49-F238E27FC236}">
                <a16:creationId xmlns:a16="http://schemas.microsoft.com/office/drawing/2014/main" id="{F75D37FB-0C35-C523-31B2-145FF93A1BC5}"/>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bg2">
              <a:alpha val="99000"/>
            </a:schemeClr>
          </a:solidFill>
        </p:spPr>
        <p:txBody>
          <a:bodyPr anchor="ctr"/>
          <a:lstStyle>
            <a:lvl1pPr algn="ctr">
              <a:defRPr sz="1800">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spTree>
    <p:extLst>
      <p:ext uri="{BB962C8B-B14F-4D97-AF65-F5344CB8AC3E}">
        <p14:creationId xmlns:p14="http://schemas.microsoft.com/office/powerpoint/2010/main" val="4069901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723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 Violet">
    <p:bg>
      <p:bgPr>
        <a:solidFill>
          <a:schemeClr val="bg1">
            <a:lumMod val="75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5173EE-2C1F-1F11-F313-6C0328C40F35}"/>
              </a:ext>
            </a:extLst>
          </p:cNvPr>
          <p:cNvSpPr/>
          <p:nvPr userDrawn="1"/>
        </p:nvSpPr>
        <p:spPr>
          <a:xfrm>
            <a:off x="0" y="0"/>
            <a:ext cx="10755086" cy="5689600"/>
          </a:xfrm>
          <a:prstGeom prst="rect">
            <a:avLst/>
          </a:prstGeom>
          <a:gradFill flip="none" rotWithShape="1">
            <a:gsLst>
              <a:gs pos="0">
                <a:srgbClr val="100522">
                  <a:alpha val="90000"/>
                </a:srgbClr>
              </a:gs>
              <a:gs pos="77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oAutofit/>
          </a:bodyPr>
          <a:lstStyle/>
          <a:p>
            <a:pPr lvl="0" indent="0" algn="ctr">
              <a:lnSpc>
                <a:spcPct val="100000"/>
              </a:lnSpc>
              <a:spcBef>
                <a:spcPts val="600"/>
              </a:spcBef>
              <a:buFont typeface="Arial" panose="020B0604020202020204" pitchFamily="34" charset="0"/>
              <a:buNone/>
            </a:pPr>
            <a:endParaRPr lang="en-US">
              <a:latin typeface="Aptos" panose="020B0004020202020204" pitchFamily="34" charset="0"/>
              <a:ea typeface="Helvetica Neue" panose="02000503000000020004" pitchFamily="2" charset="0"/>
              <a:cs typeface="Helvetica Neue" panose="02000503000000020004" pitchFamily="2" charset="0"/>
            </a:endParaRPr>
          </a:p>
        </p:txBody>
      </p:sp>
      <p:pic>
        <p:nvPicPr>
          <p:cNvPr id="3" name="Picture 2">
            <a:extLst>
              <a:ext uri="{FF2B5EF4-FFF2-40B4-BE49-F238E27FC236}">
                <a16:creationId xmlns:a16="http://schemas.microsoft.com/office/drawing/2014/main" id="{BB46D46E-539F-5571-FB0C-A7BA6D6FF5D1}"/>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18" name="Isosceles Triangle 17">
            <a:extLst>
              <a:ext uri="{FF2B5EF4-FFF2-40B4-BE49-F238E27FC236}">
                <a16:creationId xmlns:a16="http://schemas.microsoft.com/office/drawing/2014/main" id="{6A005C3D-349B-8C11-2AAB-216592AA788F}"/>
              </a:ext>
            </a:extLst>
          </p:cNvPr>
          <p:cNvSpPr>
            <a:spLocks noChangeAspect="1"/>
          </p:cNvSpPr>
          <p:nvPr userDrawn="1"/>
        </p:nvSpPr>
        <p:spPr>
          <a:xfrm>
            <a:off x="10248900" y="4911964"/>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9" name="Isosceles Triangle 18">
            <a:extLst>
              <a:ext uri="{FF2B5EF4-FFF2-40B4-BE49-F238E27FC236}">
                <a16:creationId xmlns:a16="http://schemas.microsoft.com/office/drawing/2014/main" id="{616DE058-3E4F-E216-44C8-973BC188425B}"/>
              </a:ext>
            </a:extLst>
          </p:cNvPr>
          <p:cNvSpPr>
            <a:spLocks noChangeAspect="1"/>
          </p:cNvSpPr>
          <p:nvPr userDrawn="1"/>
        </p:nvSpPr>
        <p:spPr>
          <a:xfrm>
            <a:off x="10248900" y="2965928"/>
            <a:ext cx="1943100" cy="1946036"/>
          </a:xfrm>
          <a:prstGeom prst="triangl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20" name="Freeform: Shape 19">
            <a:extLst>
              <a:ext uri="{FF2B5EF4-FFF2-40B4-BE49-F238E27FC236}">
                <a16:creationId xmlns:a16="http://schemas.microsoft.com/office/drawing/2014/main" id="{1F283262-D01D-D3E9-6074-2699C440BE54}"/>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1"/>
              </a:gs>
              <a:gs pos="77000">
                <a:schemeClr val="accent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38800" cy="2468881"/>
          </a:xfrm>
        </p:spPr>
        <p:txBody>
          <a:bodyPr wrap="square"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38800" cy="307777"/>
          </a:xfrm>
        </p:spPr>
        <p:txBody>
          <a:bodyPr wrap="square"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rgbClr val="B465FF"/>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cxnSp>
        <p:nvCxnSpPr>
          <p:cNvPr id="16" name="Straight Connector 15">
            <a:extLst>
              <a:ext uri="{FF2B5EF4-FFF2-40B4-BE49-F238E27FC236}">
                <a16:creationId xmlns:a16="http://schemas.microsoft.com/office/drawing/2014/main" id="{32E486FF-16ED-13DE-A7AB-996BC6986FFF}"/>
              </a:ext>
            </a:extLst>
          </p:cNvPr>
          <p:cNvCxnSpPr>
            <a:cxnSpLocks/>
          </p:cNvCxnSpPr>
          <p:nvPr userDrawn="1"/>
        </p:nvCxnSpPr>
        <p:spPr>
          <a:xfrm>
            <a:off x="457200" y="4565794"/>
            <a:ext cx="5638800"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659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2 - Aqua">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2DCAB1-F97C-7F99-E595-0F2E619F2FB3}"/>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A9086639-7689-B089-8672-4A408FE89E89}"/>
              </a:ext>
            </a:extLst>
          </p:cNvPr>
          <p:cNvSpPr/>
          <p:nvPr userDrawn="1"/>
        </p:nvSpPr>
        <p:spPr>
          <a:xfrm>
            <a:off x="0" y="0"/>
            <a:ext cx="10755086" cy="5689600"/>
          </a:xfrm>
          <a:prstGeom prst="rect">
            <a:avLst/>
          </a:prstGeom>
          <a:gradFill flip="none" rotWithShape="1">
            <a:gsLst>
              <a:gs pos="9000">
                <a:srgbClr val="030D19">
                  <a:alpha val="85000"/>
                </a:srgbClr>
              </a:gs>
              <a:gs pos="77000">
                <a:srgbClr val="023041">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8" name="Isosceles Triangle 7">
            <a:extLst>
              <a:ext uri="{FF2B5EF4-FFF2-40B4-BE49-F238E27FC236}">
                <a16:creationId xmlns:a16="http://schemas.microsoft.com/office/drawing/2014/main" id="{09897D66-BD4E-920E-93E8-4AAD159D34B5}"/>
              </a:ext>
            </a:extLst>
          </p:cNvPr>
          <p:cNvSpPr>
            <a:spLocks noChangeAspect="1"/>
          </p:cNvSpPr>
          <p:nvPr userDrawn="1"/>
        </p:nvSpPr>
        <p:spPr>
          <a:xfrm>
            <a:off x="10248900" y="4911964"/>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0" name="Isosceles Triangle 9">
            <a:extLst>
              <a:ext uri="{FF2B5EF4-FFF2-40B4-BE49-F238E27FC236}">
                <a16:creationId xmlns:a16="http://schemas.microsoft.com/office/drawing/2014/main" id="{AAA94D99-C7DD-F72B-CB07-490C9D048581}"/>
              </a:ext>
            </a:extLst>
          </p:cNvPr>
          <p:cNvSpPr>
            <a:spLocks noChangeAspect="1"/>
          </p:cNvSpPr>
          <p:nvPr userDrawn="1"/>
        </p:nvSpPr>
        <p:spPr>
          <a:xfrm>
            <a:off x="10248900" y="2965928"/>
            <a:ext cx="1943100" cy="1946036"/>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FF3C4720-4688-3E15-B860-BE33211F1020}"/>
              </a:ext>
            </a:extLst>
          </p:cNvPr>
          <p:cNvSpPr>
            <a:spLocks noChangeAspect="1"/>
          </p:cNvSpPr>
          <p:nvPr userDrawn="1"/>
        </p:nvSpPr>
        <p:spPr>
          <a:xfrm>
            <a:off x="8305800" y="5689598"/>
            <a:ext cx="1943100" cy="1168402"/>
          </a:xfrm>
          <a:custGeom>
            <a:avLst/>
            <a:gdLst>
              <a:gd name="connsiteX0" fmla="*/ 1166639 w 1943100"/>
              <a:gd name="connsiteY0" fmla="*/ 0 h 1168402"/>
              <a:gd name="connsiteX1" fmla="*/ 1943100 w 1943100"/>
              <a:gd name="connsiteY1" fmla="*/ 0 h 1168402"/>
              <a:gd name="connsiteX2" fmla="*/ 1943100 w 1943100"/>
              <a:gd name="connsiteY2" fmla="*/ 1168402 h 1168402"/>
              <a:gd name="connsiteX3" fmla="*/ 0 w 1943100"/>
              <a:gd name="connsiteY3" fmla="*/ 1168402 h 1168402"/>
            </a:gdLst>
            <a:ahLst/>
            <a:cxnLst>
              <a:cxn ang="0">
                <a:pos x="connsiteX0" y="connsiteY0"/>
              </a:cxn>
              <a:cxn ang="0">
                <a:pos x="connsiteX1" y="connsiteY1"/>
              </a:cxn>
              <a:cxn ang="0">
                <a:pos x="connsiteX2" y="connsiteY2"/>
              </a:cxn>
              <a:cxn ang="0">
                <a:pos x="connsiteX3" y="connsiteY3"/>
              </a:cxn>
            </a:cxnLst>
            <a:rect l="l" t="t" r="r" b="b"/>
            <a:pathLst>
              <a:path w="1943100" h="1168402">
                <a:moveTo>
                  <a:pt x="1166639" y="0"/>
                </a:moveTo>
                <a:lnTo>
                  <a:pt x="1943100" y="0"/>
                </a:lnTo>
                <a:lnTo>
                  <a:pt x="1943100" y="1168402"/>
                </a:lnTo>
                <a:lnTo>
                  <a:pt x="0" y="1168402"/>
                </a:lnTo>
                <a:close/>
              </a:path>
            </a:pathLst>
          </a:custGeom>
          <a:gradFill>
            <a:gsLst>
              <a:gs pos="0">
                <a:schemeClr val="accent2"/>
              </a:gs>
              <a:gs pos="77000">
                <a:schemeClr val="accent2">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2"/>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F9AF0D07-9855-BE04-055F-099B848F36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5976620"/>
            <a:ext cx="1989387" cy="594360"/>
          </a:xfrm>
          <a:prstGeom prst="rect">
            <a:avLst/>
          </a:prstGeom>
        </p:spPr>
      </p:pic>
    </p:spTree>
    <p:extLst>
      <p:ext uri="{BB962C8B-B14F-4D97-AF65-F5344CB8AC3E}">
        <p14:creationId xmlns:p14="http://schemas.microsoft.com/office/powerpoint/2010/main" val="147631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2 - Tangerin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C8EAC2-37C4-D57B-7536-AABCFC3A6B24}"/>
              </a:ext>
            </a:extLst>
          </p:cNvPr>
          <p:cNvPicPr>
            <a:picLocks noChangeAspect="1"/>
          </p:cNvPicPr>
          <p:nvPr userDrawn="1"/>
        </p:nvPicPr>
        <p:blipFill>
          <a:blip r:embed="rId2"/>
          <a:stretch>
            <a:fillRect/>
          </a:stretch>
        </p:blipFill>
        <p:spPr>
          <a:xfrm>
            <a:off x="0" y="5689600"/>
            <a:ext cx="12192000" cy="1168400"/>
          </a:xfrm>
          <a:prstGeom prst="rect">
            <a:avLst/>
          </a:prstGeom>
        </p:spPr>
      </p:pic>
      <p:sp>
        <p:nvSpPr>
          <p:cNvPr id="3" name="Rectangle 2">
            <a:extLst>
              <a:ext uri="{FF2B5EF4-FFF2-40B4-BE49-F238E27FC236}">
                <a16:creationId xmlns:a16="http://schemas.microsoft.com/office/drawing/2014/main" id="{D3FB814C-C73A-079F-BCEE-60434D05922A}"/>
              </a:ext>
            </a:extLst>
          </p:cNvPr>
          <p:cNvSpPr/>
          <p:nvPr userDrawn="1"/>
        </p:nvSpPr>
        <p:spPr>
          <a:xfrm>
            <a:off x="0" y="0"/>
            <a:ext cx="11734800" cy="5689600"/>
          </a:xfrm>
          <a:prstGeom prst="rect">
            <a:avLst/>
          </a:prstGeom>
          <a:gradFill flip="none" rotWithShape="1">
            <a:gsLst>
              <a:gs pos="0">
                <a:srgbClr val="1A0503">
                  <a:alpha val="84706"/>
                </a:srgbClr>
              </a:gs>
              <a:gs pos="43000">
                <a:srgbClr val="451409">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sp>
        <p:nvSpPr>
          <p:cNvPr id="12" name="Freeform: Shape 11">
            <a:extLst>
              <a:ext uri="{FF2B5EF4-FFF2-40B4-BE49-F238E27FC236}">
                <a16:creationId xmlns:a16="http://schemas.microsoft.com/office/drawing/2014/main" id="{6D90D862-EF6C-FD92-53A9-24CBF824B965}"/>
              </a:ext>
            </a:extLst>
          </p:cNvPr>
          <p:cNvSpPr/>
          <p:nvPr userDrawn="1"/>
        </p:nvSpPr>
        <p:spPr>
          <a:xfrm>
            <a:off x="10109199" y="3980542"/>
            <a:ext cx="2082801" cy="2293258"/>
          </a:xfrm>
          <a:custGeom>
            <a:avLst/>
            <a:gdLst>
              <a:gd name="connsiteX0" fmla="*/ 1146629 w 2082801"/>
              <a:gd name="connsiteY0" fmla="*/ 0 h 2293258"/>
              <a:gd name="connsiteX1" fmla="*/ 2031424 w 2082801"/>
              <a:gd name="connsiteY1" fmla="*/ 417267 h 2293258"/>
              <a:gd name="connsiteX2" fmla="*/ 2082801 w 2082801"/>
              <a:gd name="connsiteY2" fmla="*/ 485972 h 2293258"/>
              <a:gd name="connsiteX3" fmla="*/ 2082801 w 2082801"/>
              <a:gd name="connsiteY3" fmla="*/ 1807286 h 2293258"/>
              <a:gd name="connsiteX4" fmla="*/ 2031424 w 2082801"/>
              <a:gd name="connsiteY4" fmla="*/ 1875992 h 2293258"/>
              <a:gd name="connsiteX5" fmla="*/ 1146629 w 2082801"/>
              <a:gd name="connsiteY5" fmla="*/ 2293258 h 2293258"/>
              <a:gd name="connsiteX6" fmla="*/ 0 w 2082801"/>
              <a:gd name="connsiteY6" fmla="*/ 1146629 h 2293258"/>
              <a:gd name="connsiteX7" fmla="*/ 1146629 w 2082801"/>
              <a:gd name="connsiteY7" fmla="*/ 0 h 2293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82801" h="2293258">
                <a:moveTo>
                  <a:pt x="1146629" y="0"/>
                </a:moveTo>
                <a:cubicBezTo>
                  <a:pt x="1502841" y="0"/>
                  <a:pt x="1821115" y="162432"/>
                  <a:pt x="2031424" y="417267"/>
                </a:cubicBezTo>
                <a:lnTo>
                  <a:pt x="2082801" y="485972"/>
                </a:lnTo>
                <a:lnTo>
                  <a:pt x="2082801" y="1807286"/>
                </a:lnTo>
                <a:lnTo>
                  <a:pt x="2031424" y="1875992"/>
                </a:lnTo>
                <a:cubicBezTo>
                  <a:pt x="1821115" y="2130827"/>
                  <a:pt x="1502841" y="2293258"/>
                  <a:pt x="1146629" y="2293258"/>
                </a:cubicBezTo>
                <a:cubicBezTo>
                  <a:pt x="513363" y="2293258"/>
                  <a:pt x="0" y="1779895"/>
                  <a:pt x="0" y="1146629"/>
                </a:cubicBezTo>
                <a:cubicBezTo>
                  <a:pt x="0" y="513363"/>
                  <a:pt x="513363" y="0"/>
                  <a:pt x="1146629" y="0"/>
                </a:cubicBezTo>
                <a:close/>
              </a:path>
            </a:pathLst>
          </a:custGeom>
          <a:blipFill>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ptos" panose="020B0004020202020204" pitchFamily="34" charset="0"/>
              <a:ea typeface="Helvetica Neue" panose="02000503000000020004" pitchFamily="2" charset="0"/>
              <a:cs typeface="Helvetica Neue" panose="02000503000000020004" pitchFamily="2" charset="0"/>
            </a:endParaRPr>
          </a:p>
        </p:txBody>
      </p:sp>
      <p:cxnSp>
        <p:nvCxnSpPr>
          <p:cNvPr id="14" name="Straight Connector 13">
            <a:extLst>
              <a:ext uri="{FF2B5EF4-FFF2-40B4-BE49-F238E27FC236}">
                <a16:creationId xmlns:a16="http://schemas.microsoft.com/office/drawing/2014/main" id="{32E486FF-16ED-13DE-A7AB-996BC6986FFF}"/>
              </a:ext>
            </a:extLst>
          </p:cNvPr>
          <p:cNvCxnSpPr>
            <a:cxnSpLocks/>
          </p:cNvCxnSpPr>
          <p:nvPr userDrawn="1"/>
        </p:nvCxnSpPr>
        <p:spPr>
          <a:xfrm>
            <a:off x="457200" y="4565794"/>
            <a:ext cx="5641848" cy="0"/>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8DC10D5E-C362-7D95-719C-15414BDF0455}"/>
              </a:ext>
            </a:extLst>
          </p:cNvPr>
          <p:cNvSpPr>
            <a:spLocks noGrp="1"/>
          </p:cNvSpPr>
          <p:nvPr>
            <p:ph type="body" sz="quarter" idx="10" hasCustomPrompt="1"/>
          </p:nvPr>
        </p:nvSpPr>
        <p:spPr>
          <a:xfrm>
            <a:off x="457200" y="1869963"/>
            <a:ext cx="5641848" cy="2468881"/>
          </a:xfrm>
        </p:spPr>
        <p:txBody>
          <a:bodyPr anchor="b">
            <a:spAutoFit/>
          </a:bodyPr>
          <a:lstStyle>
            <a:lvl1pPr>
              <a:lnSpc>
                <a:spcPct val="80000"/>
              </a:lnSpc>
              <a:spcBef>
                <a:spcPts val="0"/>
              </a:spcBef>
              <a:defRPr sz="6600" b="1">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Insert presentation title here</a:t>
            </a:r>
          </a:p>
        </p:txBody>
      </p:sp>
      <p:sp>
        <p:nvSpPr>
          <p:cNvPr id="13" name="Text Placeholder 12">
            <a:extLst>
              <a:ext uri="{FF2B5EF4-FFF2-40B4-BE49-F238E27FC236}">
                <a16:creationId xmlns:a16="http://schemas.microsoft.com/office/drawing/2014/main" id="{19EBBC72-9798-3730-1DE9-2A59C8D25EA9}"/>
              </a:ext>
            </a:extLst>
          </p:cNvPr>
          <p:cNvSpPr>
            <a:spLocks noGrp="1"/>
          </p:cNvSpPr>
          <p:nvPr>
            <p:ph type="body" sz="quarter" idx="11" hasCustomPrompt="1"/>
          </p:nvPr>
        </p:nvSpPr>
        <p:spPr>
          <a:xfrm>
            <a:off x="457200" y="4792745"/>
            <a:ext cx="5641848" cy="307777"/>
          </a:xfrm>
        </p:spPr>
        <p:txBody>
          <a:bodyPr lIns="0" tIns="0" rIns="0" bIns="0">
            <a:spAutoFit/>
          </a:bodyPr>
          <a:lstStyle>
            <a:lvl1pPr>
              <a:defRPr sz="20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Subtitle</a:t>
            </a:r>
          </a:p>
        </p:txBody>
      </p:sp>
      <p:sp>
        <p:nvSpPr>
          <p:cNvPr id="15" name="Text Placeholder 14">
            <a:extLst>
              <a:ext uri="{FF2B5EF4-FFF2-40B4-BE49-F238E27FC236}">
                <a16:creationId xmlns:a16="http://schemas.microsoft.com/office/drawing/2014/main" id="{C46EE3E5-BF4D-F0DC-CE47-F6C9CD8E9CF9}"/>
              </a:ext>
            </a:extLst>
          </p:cNvPr>
          <p:cNvSpPr>
            <a:spLocks noGrp="1"/>
          </p:cNvSpPr>
          <p:nvPr>
            <p:ph type="body" sz="quarter" idx="12" hasCustomPrompt="1"/>
          </p:nvPr>
        </p:nvSpPr>
        <p:spPr>
          <a:xfrm>
            <a:off x="457200" y="682171"/>
            <a:ext cx="1682496" cy="448056"/>
          </a:xfrm>
          <a:prstGeom prst="roundRect">
            <a:avLst>
              <a:gd name="adj" fmla="val 50000"/>
            </a:avLst>
          </a:prstGeom>
          <a:solidFill>
            <a:schemeClr val="accent4"/>
          </a:solidFill>
        </p:spPr>
        <p:txBody>
          <a:bodyPr anchor="ctr"/>
          <a:lstStyle>
            <a:lvl1pPr algn="ctr">
              <a:defRPr sz="1800">
                <a:solidFill>
                  <a:schemeClr val="bg2"/>
                </a:solidFill>
                <a:latin typeface="Aptos" panose="020B0004020202020204" pitchFamily="34" charset="0"/>
                <a:ea typeface="Helvetica Neue" panose="02000503000000020004" pitchFamily="2" charset="0"/>
                <a:cs typeface="Helvetica Neue" panose="02000503000000020004" pitchFamily="2" charset="0"/>
              </a:defRPr>
            </a:lvl1pPr>
          </a:lstStyle>
          <a:p>
            <a:pPr lvl="0"/>
            <a:r>
              <a:rPr lang="en-US"/>
              <a:t>Date</a:t>
            </a:r>
          </a:p>
        </p:txBody>
      </p:sp>
      <p:pic>
        <p:nvPicPr>
          <p:cNvPr id="5" name="Graphic 4">
            <a:extLst>
              <a:ext uri="{FF2B5EF4-FFF2-40B4-BE49-F238E27FC236}">
                <a16:creationId xmlns:a16="http://schemas.microsoft.com/office/drawing/2014/main" id="{25D14BE4-83AA-D81C-96C7-B0EE8159AD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200" y="5976620"/>
            <a:ext cx="1989387" cy="594360"/>
          </a:xfrm>
          <a:prstGeom prst="rect">
            <a:avLst/>
          </a:prstGeom>
        </p:spPr>
      </p:pic>
      <p:pic>
        <p:nvPicPr>
          <p:cNvPr id="22" name="Picture 21">
            <a:extLst>
              <a:ext uri="{FF2B5EF4-FFF2-40B4-BE49-F238E27FC236}">
                <a16:creationId xmlns:a16="http://schemas.microsoft.com/office/drawing/2014/main" id="{B1A6B7C6-C347-2151-8674-424942CE3C80}"/>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15940" y="3980542"/>
            <a:ext cx="2291564" cy="2291564"/>
          </a:xfrm>
          <a:prstGeom prst="rect">
            <a:avLst/>
          </a:prstGeom>
        </p:spPr>
      </p:pic>
      <p:pic>
        <p:nvPicPr>
          <p:cNvPr id="25" name="Picture 24">
            <a:extLst>
              <a:ext uri="{FF2B5EF4-FFF2-40B4-BE49-F238E27FC236}">
                <a16:creationId xmlns:a16="http://schemas.microsoft.com/office/drawing/2014/main" id="{FEEE32B6-2934-281C-C1DD-6B6B8615B90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7815940" y="6273800"/>
            <a:ext cx="2291564" cy="584200"/>
          </a:xfrm>
          <a:custGeom>
            <a:avLst/>
            <a:gdLst>
              <a:gd name="connsiteX0" fmla="*/ 0 w 2291564"/>
              <a:gd name="connsiteY0" fmla="*/ 0 h 584200"/>
              <a:gd name="connsiteX1" fmla="*/ 2291564 w 2291564"/>
              <a:gd name="connsiteY1" fmla="*/ 0 h 584200"/>
              <a:gd name="connsiteX2" fmla="*/ 2291564 w 2291564"/>
              <a:gd name="connsiteY2" fmla="*/ 584200 h 584200"/>
              <a:gd name="connsiteX3" fmla="*/ 0 w 2291564"/>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2291564" h="584200">
                <a:moveTo>
                  <a:pt x="0" y="0"/>
                </a:moveTo>
                <a:lnTo>
                  <a:pt x="2291564" y="0"/>
                </a:lnTo>
                <a:lnTo>
                  <a:pt x="2291564" y="584200"/>
                </a:lnTo>
                <a:lnTo>
                  <a:pt x="0" y="584200"/>
                </a:lnTo>
                <a:close/>
              </a:path>
            </a:pathLst>
          </a:custGeom>
        </p:spPr>
      </p:pic>
      <p:pic>
        <p:nvPicPr>
          <p:cNvPr id="28" name="Picture 27">
            <a:extLst>
              <a:ext uri="{FF2B5EF4-FFF2-40B4-BE49-F238E27FC236}">
                <a16:creationId xmlns:a16="http://schemas.microsoft.com/office/drawing/2014/main" id="{73A37D4E-23E3-DA3D-888C-E82A7C7E8524}"/>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10262328" y="6273800"/>
            <a:ext cx="1929672" cy="584200"/>
          </a:xfrm>
          <a:custGeom>
            <a:avLst/>
            <a:gdLst>
              <a:gd name="connsiteX0" fmla="*/ 0 w 1929672"/>
              <a:gd name="connsiteY0" fmla="*/ 0 h 584200"/>
              <a:gd name="connsiteX1" fmla="*/ 1929672 w 1929672"/>
              <a:gd name="connsiteY1" fmla="*/ 0 h 584200"/>
              <a:gd name="connsiteX2" fmla="*/ 1929672 w 1929672"/>
              <a:gd name="connsiteY2" fmla="*/ 584200 h 584200"/>
              <a:gd name="connsiteX3" fmla="*/ 0 w 1929672"/>
              <a:gd name="connsiteY3" fmla="*/ 584200 h 584200"/>
            </a:gdLst>
            <a:ahLst/>
            <a:cxnLst>
              <a:cxn ang="0">
                <a:pos x="connsiteX0" y="connsiteY0"/>
              </a:cxn>
              <a:cxn ang="0">
                <a:pos x="connsiteX1" y="connsiteY1"/>
              </a:cxn>
              <a:cxn ang="0">
                <a:pos x="connsiteX2" y="connsiteY2"/>
              </a:cxn>
              <a:cxn ang="0">
                <a:pos x="connsiteX3" y="connsiteY3"/>
              </a:cxn>
            </a:cxnLst>
            <a:rect l="l" t="t" r="r" b="b"/>
            <a:pathLst>
              <a:path w="1929672" h="584200">
                <a:moveTo>
                  <a:pt x="0" y="0"/>
                </a:moveTo>
                <a:lnTo>
                  <a:pt x="1929672" y="0"/>
                </a:lnTo>
                <a:lnTo>
                  <a:pt x="1929672" y="584200"/>
                </a:lnTo>
                <a:lnTo>
                  <a:pt x="0" y="584200"/>
                </a:lnTo>
                <a:close/>
              </a:path>
            </a:pathLst>
          </a:custGeom>
        </p:spPr>
      </p:pic>
    </p:spTree>
    <p:extLst>
      <p:ext uri="{BB962C8B-B14F-4D97-AF65-F5344CB8AC3E}">
        <p14:creationId xmlns:p14="http://schemas.microsoft.com/office/powerpoint/2010/main" val="199596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Violet)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2815A4-E79C-3C07-B092-ABEBFA0D82D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04" name="Title 1"/>
          <p:cNvSpPr>
            <a:spLocks noGrp="1"/>
          </p:cNvSpPr>
          <p:nvPr>
            <p:ph type="ctrTitle" hasCustomPrompt="1"/>
          </p:nvPr>
        </p:nvSpPr>
        <p:spPr>
          <a:xfrm>
            <a:off x="457199" y="2050676"/>
            <a:ext cx="5641848" cy="2437590"/>
          </a:xfrm>
          <a:prstGeom prst="rect">
            <a:avLst/>
          </a:prstGeom>
        </p:spPr>
        <p:txBody>
          <a:bodyPr lIns="0" tIns="0" rIns="0" bIns="0" anchor="b" anchorCtr="0">
            <a:noAutofit/>
          </a:bodyPr>
          <a:lstStyle>
            <a:lvl1pPr algn="l">
              <a:lnSpc>
                <a:spcPct val="80000"/>
              </a:lnSpc>
              <a:defRPr sz="6000" b="1" cap="none" baseline="0">
                <a:solidFill>
                  <a:srgbClr val="B465FF"/>
                </a:solidFill>
                <a:latin typeface="Aptos" panose="020B0004020202020204" pitchFamily="34" charset="0"/>
                <a:ea typeface="Helvetica Neue" panose="02000503000000020004" pitchFamily="2" charset="0"/>
                <a:cs typeface="Aparajita" panose="020B0604020202020204" pitchFamily="34" charset="0"/>
              </a:defRPr>
            </a:lvl1pPr>
          </a:lstStyle>
          <a:p>
            <a:r>
              <a:rPr lang="en-US"/>
              <a:t>Divider Slide</a:t>
            </a:r>
          </a:p>
        </p:txBody>
      </p:sp>
      <p:sp>
        <p:nvSpPr>
          <p:cNvPr id="105" name="Subtitle 2"/>
          <p:cNvSpPr>
            <a:spLocks noGrp="1"/>
          </p:cNvSpPr>
          <p:nvPr>
            <p:ph type="subTitle" idx="1" hasCustomPrompt="1"/>
          </p:nvPr>
        </p:nvSpPr>
        <p:spPr>
          <a:xfrm>
            <a:off x="457199" y="4733992"/>
            <a:ext cx="5641848" cy="369332"/>
          </a:xfrm>
          <a:prstGeom prst="rect">
            <a:avLst/>
          </a:prstGeom>
        </p:spPr>
        <p:txBody>
          <a:bodyPr wrap="square"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Aparajita" panose="020B0604020202020204" pitchFamily="34"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396588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Aqua) - No 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0EAF44-7004-5408-9FD8-5F2EB7C43408}"/>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5" name="Title 1">
            <a:extLst>
              <a:ext uri="{FF2B5EF4-FFF2-40B4-BE49-F238E27FC236}">
                <a16:creationId xmlns:a16="http://schemas.microsoft.com/office/drawing/2014/main" id="{CB2B33DA-E49A-8CAE-1627-A033716C4314}"/>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3"/>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6" name="Subtitle 2">
            <a:extLst>
              <a:ext uri="{FF2B5EF4-FFF2-40B4-BE49-F238E27FC236}">
                <a16:creationId xmlns:a16="http://schemas.microsoft.com/office/drawing/2014/main" id="{F267461C-7AE8-F410-2076-EA66560C6EA5}"/>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89284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Tangerine) - No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4851DF-115D-16CB-7024-444EAC654839}"/>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7" name="Title 1">
            <a:extLst>
              <a:ext uri="{FF2B5EF4-FFF2-40B4-BE49-F238E27FC236}">
                <a16:creationId xmlns:a16="http://schemas.microsoft.com/office/drawing/2014/main" id="{AB894179-EBE6-5753-C5D0-D4380C628159}"/>
              </a:ext>
            </a:extLst>
          </p:cNvPr>
          <p:cNvSpPr>
            <a:spLocks noGrp="1"/>
          </p:cNvSpPr>
          <p:nvPr>
            <p:ph type="ctrTitle" hasCustomPrompt="1"/>
          </p:nvPr>
        </p:nvSpPr>
        <p:spPr>
          <a:xfrm>
            <a:off x="457201" y="2050676"/>
            <a:ext cx="5641848" cy="2437590"/>
          </a:xfrm>
          <a:prstGeom prst="rect">
            <a:avLst/>
          </a:prstGeom>
        </p:spPr>
        <p:txBody>
          <a:bodyPr lIns="0" tIns="0" rIns="0" bIns="0" anchor="b" anchorCtr="0">
            <a:noAutofit/>
          </a:bodyPr>
          <a:lstStyle>
            <a:lvl1pPr algn="l">
              <a:lnSpc>
                <a:spcPct val="80000"/>
              </a:lnSpc>
              <a:defRPr sz="6000" b="1" cap="none" baseline="0">
                <a:solidFill>
                  <a:schemeClr val="accent5"/>
                </a:solidFill>
                <a:latin typeface="Aptos" panose="020B0004020202020204" pitchFamily="34" charset="0"/>
                <a:ea typeface="Helvetica Neue" panose="02000503000000020004" pitchFamily="2" charset="0"/>
                <a:cs typeface="Helvetica Neue" panose="02000503000000020004" pitchFamily="2" charset="0"/>
              </a:defRPr>
            </a:lvl1pPr>
          </a:lstStyle>
          <a:p>
            <a:r>
              <a:rPr lang="en-US"/>
              <a:t>Divider Slide</a:t>
            </a:r>
          </a:p>
        </p:txBody>
      </p:sp>
      <p:sp>
        <p:nvSpPr>
          <p:cNvPr id="18" name="Subtitle 2">
            <a:extLst>
              <a:ext uri="{FF2B5EF4-FFF2-40B4-BE49-F238E27FC236}">
                <a16:creationId xmlns:a16="http://schemas.microsoft.com/office/drawing/2014/main" id="{106AF172-5A3F-F31F-4070-E9B800827B00}"/>
              </a:ext>
            </a:extLst>
          </p:cNvPr>
          <p:cNvSpPr>
            <a:spLocks noGrp="1"/>
          </p:cNvSpPr>
          <p:nvPr>
            <p:ph type="subTitle" idx="1" hasCustomPrompt="1"/>
          </p:nvPr>
        </p:nvSpPr>
        <p:spPr>
          <a:xfrm>
            <a:off x="457201" y="4733992"/>
            <a:ext cx="5641848" cy="369332"/>
          </a:xfrm>
          <a:prstGeom prst="rect">
            <a:avLst/>
          </a:prstGeom>
        </p:spPr>
        <p:txBody>
          <a:bodyPr lIns="0" tIns="0" rIns="0" bIns="0">
            <a:spAutoFit/>
          </a:bodyPr>
          <a:lstStyle>
            <a:lvl1pPr marL="0" indent="0" algn="l">
              <a:lnSpc>
                <a:spcPct val="100000"/>
              </a:lnSpc>
              <a:spcBef>
                <a:spcPts val="0"/>
              </a:spcBef>
              <a:buNone/>
              <a:defRPr sz="2400">
                <a:solidFill>
                  <a:schemeClr val="bg1"/>
                </a:solidFill>
                <a:latin typeface="Aptos" panose="020B0004020202020204" pitchFamily="34" charset="0"/>
                <a:ea typeface="Helvetica Neue" panose="02000503000000020004" pitchFamily="2" charset="0"/>
                <a:cs typeface="Helvetica Neue" panose="02000503000000020004" pitchFamily="2" charset="0"/>
              </a:defRPr>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Subtitle</a:t>
            </a:r>
          </a:p>
        </p:txBody>
      </p:sp>
    </p:spTree>
    <p:extLst>
      <p:ext uri="{BB962C8B-B14F-4D97-AF65-F5344CB8AC3E}">
        <p14:creationId xmlns:p14="http://schemas.microsoft.com/office/powerpoint/2010/main" val="274919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1560"/>
            <a:ext cx="11277600" cy="443198"/>
          </a:xfrm>
          <a:prstGeom prst="rect">
            <a:avLst/>
          </a:prstGeom>
        </p:spPr>
        <p:txBody>
          <a:bodyPr vert="horz" lIns="0" tIns="0" rIns="0" bIns="0" rtlCol="0" anchor="t" anchorCtr="0">
            <a:spAutoFit/>
          </a:bodyPr>
          <a:lstStyle/>
          <a:p>
            <a:r>
              <a:rPr lang="en-US"/>
              <a:t>Click to edit Master title style</a:t>
            </a: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2293621"/>
            <a:ext cx="11277598" cy="384048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196" y="6227183"/>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 name="Straight Connector 5">
            <a:extLst>
              <a:ext uri="{FF2B5EF4-FFF2-40B4-BE49-F238E27FC236}">
                <a16:creationId xmlns:a16="http://schemas.microsoft.com/office/drawing/2014/main" id="{9A22838B-CBC2-603E-D33E-834D02C1DC85}"/>
              </a:ext>
            </a:extLst>
          </p:cNvPr>
          <p:cNvCxnSpPr>
            <a:cxnSpLocks/>
          </p:cNvCxnSpPr>
          <p:nvPr userDrawn="1"/>
        </p:nvCxnSpPr>
        <p:spPr>
          <a:xfrm>
            <a:off x="457192" y="854409"/>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4511E4-7A46-2730-6372-F55C4483B1BC}"/>
              </a:ext>
            </a:extLst>
          </p:cNvPr>
          <p:cNvSpPr txBox="1"/>
          <p:nvPr userDrawn="1"/>
        </p:nvSpPr>
        <p:spPr>
          <a:xfrm>
            <a:off x="11299062" y="309226"/>
            <a:ext cx="435742" cy="298450"/>
          </a:xfrm>
          <a:prstGeom prst="rect">
            <a:avLst/>
          </a:prstGeom>
          <a:noFill/>
        </p:spPr>
        <p:txBody>
          <a:bodyPr wrap="square" lIns="0" tIns="0" rIns="0" bIns="0" rtlCol="0" anchor="ctr" anchorCtr="0">
            <a:noAutofit/>
          </a:bodyPr>
          <a:lstStyle/>
          <a:p>
            <a:pPr algn="r"/>
            <a:fld id="{996B5273-46EB-4870-A6B0-6E7F43CBD6D0}" type="slidenum">
              <a:rPr lang="en-US" sz="10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00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8" name="TextBox 7">
            <a:extLst>
              <a:ext uri="{FF2B5EF4-FFF2-40B4-BE49-F238E27FC236}">
                <a16:creationId xmlns:a16="http://schemas.microsoft.com/office/drawing/2014/main" id="{85304FB4-B6F5-B09A-DA79-029E923DFB3D}"/>
              </a:ext>
            </a:extLst>
          </p:cNvPr>
          <p:cNvSpPr txBox="1"/>
          <p:nvPr userDrawn="1"/>
        </p:nvSpPr>
        <p:spPr>
          <a:xfrm>
            <a:off x="8771758" y="309226"/>
            <a:ext cx="2527304" cy="298450"/>
          </a:xfrm>
          <a:prstGeom prst="rect">
            <a:avLst/>
          </a:prstGeom>
          <a:noFill/>
        </p:spPr>
        <p:txBody>
          <a:bodyPr wrap="square" lIns="0" tIns="0" rIns="0" bIns="0" rtlCol="0" anchor="ctr" anchorCtr="0">
            <a:noAutofit/>
          </a:bodyPr>
          <a:lstStyle/>
          <a:p>
            <a:pPr marL="0" algn="r" defTabSz="457200" rtl="0" eaLnBrk="1" latinLnBrk="0" hangingPunct="1"/>
            <a:r>
              <a:rPr lang="en-US" sz="10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rPr>
              <a:t>PMI Germany Chapter </a:t>
            </a:r>
            <a:r>
              <a:rPr lang="en-US" sz="1000" kern="1200" dirty="0" err="1">
                <a:solidFill>
                  <a:schemeClr val="tx1"/>
                </a:solidFill>
                <a:latin typeface="Aptos" panose="020B0004020202020204" pitchFamily="34" charset="0"/>
                <a:ea typeface="Helvetica Neue" panose="02000503000000020004" pitchFamily="2" charset="0"/>
                <a:cs typeface="Helvetica Neue" panose="02000503000000020004" pitchFamily="2" charset="0"/>
              </a:rPr>
              <a:t>e.V.</a:t>
            </a:r>
            <a:endParaRPr lang="en-US" sz="10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218911263"/>
      </p:ext>
    </p:extLst>
  </p:cSld>
  <p:clrMap bg1="lt1" tx1="dk1" bg2="lt2" tx2="dk2" accent1="accent1" accent2="accent2" accent3="accent3" accent4="accent4" accent5="accent5" accent6="accent6" hlink="hlink" folHlink="folHlink"/>
  <p:sldLayoutIdLst>
    <p:sldLayoutId id="2147483812" r:id="rId1"/>
    <p:sldLayoutId id="2147483829" r:id="rId2"/>
    <p:sldLayoutId id="2147483854" r:id="rId3"/>
    <p:sldLayoutId id="2147483850" r:id="rId4"/>
    <p:sldLayoutId id="2147483851" r:id="rId5"/>
    <p:sldLayoutId id="2147483853" r:id="rId6"/>
    <p:sldLayoutId id="2147483824" r:id="rId7"/>
    <p:sldLayoutId id="2147483830" r:id="rId8"/>
    <p:sldLayoutId id="2147483846" r:id="rId9"/>
    <p:sldLayoutId id="2147483847" r:id="rId10"/>
    <p:sldLayoutId id="2147483848" r:id="rId11"/>
    <p:sldLayoutId id="2147483849" r:id="rId12"/>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25722"/>
            <a:ext cx="11277600" cy="443198"/>
          </a:xfrm>
          <a:prstGeom prst="rect">
            <a:avLst/>
          </a:prstGeom>
        </p:spPr>
        <p:txBody>
          <a:bodyPr vert="horz" lIns="0" tIns="0" rIns="0" bIns="0" rtlCol="0" anchor="t" anchorCtr="0">
            <a:noAutofit/>
          </a:bodyPr>
          <a:lstStyle/>
          <a:p>
            <a:r>
              <a:rPr lang="en-US"/>
              <a:t>Click to edit Master title style</a:t>
            </a:r>
          </a:p>
        </p:txBody>
      </p:sp>
      <p:sp>
        <p:nvSpPr>
          <p:cNvPr id="14" name="TextBox 13"/>
          <p:cNvSpPr txBox="1"/>
          <p:nvPr userDrawn="1"/>
        </p:nvSpPr>
        <p:spPr>
          <a:xfrm>
            <a:off x="11299062" y="6134100"/>
            <a:ext cx="435742" cy="723900"/>
          </a:xfrm>
          <a:prstGeom prst="rect">
            <a:avLst/>
          </a:prstGeom>
          <a:noFill/>
        </p:spPr>
        <p:txBody>
          <a:bodyPr wrap="square" lIns="0" tIns="0" rIns="0" bIns="0" rtlCol="0" anchor="ctr" anchorCtr="0">
            <a:noAutofit/>
          </a:bodyPr>
          <a:lstStyle/>
          <a:p>
            <a:pPr algn="r"/>
            <a:fld id="{996B5273-46EB-4870-A6B0-6E7F43CBD6D0}" type="slidenum">
              <a:rPr lang="en-US" sz="900" smtClean="0">
                <a:solidFill>
                  <a:schemeClr val="tx1"/>
                </a:solidFill>
                <a:latin typeface="Aptos" panose="020B0004020202020204" pitchFamily="34" charset="0"/>
                <a:ea typeface="Helvetica Neue" panose="02000503000000020004" pitchFamily="2" charset="0"/>
                <a:cs typeface="Helvetica Neue" panose="02000503000000020004" pitchFamily="2" charset="0"/>
              </a:rPr>
              <a:pPr algn="r"/>
              <a:t>‹#›</a:t>
            </a:fld>
            <a:endParaRPr lang="en-US" sz="135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4" name="Text Placeholder 3">
            <a:extLst>
              <a:ext uri="{FF2B5EF4-FFF2-40B4-BE49-F238E27FC236}">
                <a16:creationId xmlns:a16="http://schemas.microsoft.com/office/drawing/2014/main" id="{64EA8DB1-B4DD-4F3D-9CAB-994462C51D17}"/>
              </a:ext>
            </a:extLst>
          </p:cNvPr>
          <p:cNvSpPr>
            <a:spLocks noGrp="1"/>
          </p:cNvSpPr>
          <p:nvPr>
            <p:ph type="body" idx="1"/>
          </p:nvPr>
        </p:nvSpPr>
        <p:spPr>
          <a:xfrm>
            <a:off x="457200" y="1676401"/>
            <a:ext cx="11277598" cy="398721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34A73341-108A-4DC8-92A2-2CA590BB4022}"/>
              </a:ext>
            </a:extLst>
          </p:cNvPr>
          <p:cNvSpPr txBox="1"/>
          <p:nvPr userDrawn="1"/>
        </p:nvSpPr>
        <p:spPr>
          <a:xfrm>
            <a:off x="8572500" y="6134100"/>
            <a:ext cx="2726562" cy="723900"/>
          </a:xfrm>
          <a:prstGeom prst="rect">
            <a:avLst/>
          </a:prstGeom>
          <a:noFill/>
        </p:spPr>
        <p:txBody>
          <a:bodyPr wrap="square" lIns="0" tIns="0" rIns="0" bIns="0" rtlCol="0" anchor="ctr" anchorCtr="0">
            <a:noAutofit/>
          </a:bodyPr>
          <a:lstStyle/>
          <a:p>
            <a:pPr marL="0" algn="r" defTabSz="457200" rtl="0" eaLnBrk="1" latinLnBrk="0" hangingPunct="1"/>
            <a:r>
              <a:rPr lang="en-US" sz="9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rPr>
              <a:t>PMI Germany Chapter </a:t>
            </a:r>
            <a:r>
              <a:rPr lang="en-US" sz="900" kern="1200" dirty="0" err="1">
                <a:solidFill>
                  <a:schemeClr val="tx1"/>
                </a:solidFill>
                <a:latin typeface="Aptos" panose="020B0004020202020204" pitchFamily="34" charset="0"/>
                <a:ea typeface="Helvetica Neue" panose="02000503000000020004" pitchFamily="2" charset="0"/>
                <a:cs typeface="Helvetica Neue" panose="02000503000000020004" pitchFamily="2" charset="0"/>
              </a:rPr>
              <a:t>e.V.</a:t>
            </a:r>
            <a:endParaRPr lang="en-US" sz="900" kern="1200" dirty="0">
              <a:solidFill>
                <a:schemeClr val="tx1"/>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3" name="Footer Placeholder 2">
            <a:extLst>
              <a:ext uri="{FF2B5EF4-FFF2-40B4-BE49-F238E27FC236}">
                <a16:creationId xmlns:a16="http://schemas.microsoft.com/office/drawing/2014/main" id="{BD641B0E-CDE6-4F1D-B3A5-7CEDD4AA3405}"/>
              </a:ext>
            </a:extLst>
          </p:cNvPr>
          <p:cNvSpPr>
            <a:spLocks noGrp="1"/>
          </p:cNvSpPr>
          <p:nvPr>
            <p:ph type="ftr" sz="quarter" idx="3"/>
          </p:nvPr>
        </p:nvSpPr>
        <p:spPr>
          <a:xfrm>
            <a:off x="457200" y="5763021"/>
            <a:ext cx="11277608" cy="365125"/>
          </a:xfrm>
          <a:prstGeom prst="rect">
            <a:avLst/>
          </a:prstGeom>
        </p:spPr>
        <p:txBody>
          <a:bodyPr vert="horz" lIns="0" tIns="0" rIns="0" bIns="0" rtlCol="0" anchor="b"/>
          <a:lstStyle>
            <a:lvl1pPr algn="l">
              <a:defRPr sz="10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stStyle>
          <a:p>
            <a:endParaRPr lang="en-US"/>
          </a:p>
        </p:txBody>
      </p:sp>
      <p:cxnSp>
        <p:nvCxnSpPr>
          <p:cNvPr id="63" name="Straight Connector 62">
            <a:extLst>
              <a:ext uri="{FF2B5EF4-FFF2-40B4-BE49-F238E27FC236}">
                <a16:creationId xmlns:a16="http://schemas.microsoft.com/office/drawing/2014/main" id="{E625F117-0DEC-B65C-3767-D0D212C7DA11}"/>
              </a:ext>
            </a:extLst>
          </p:cNvPr>
          <p:cNvCxnSpPr>
            <a:cxnSpLocks/>
          </p:cNvCxnSpPr>
          <p:nvPr userDrawn="1"/>
        </p:nvCxnSpPr>
        <p:spPr>
          <a:xfrm>
            <a:off x="457200" y="1464338"/>
            <a:ext cx="11277600"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924892"/>
      </p:ext>
    </p:extLst>
  </p:cSld>
  <p:clrMap bg1="lt1" tx1="dk1" bg2="lt2" tx2="dk2" accent1="accent1" accent2="accent2" accent3="accent3" accent4="accent4" accent5="accent5" accent6="accent6" hlink="hlink" folHlink="folHlink"/>
  <p:sldLayoutIdLst>
    <p:sldLayoutId id="2147483825" r:id="rId1"/>
    <p:sldLayoutId id="2147483831" r:id="rId2"/>
    <p:sldLayoutId id="2147483866" r:id="rId3"/>
    <p:sldLayoutId id="2147483867" r:id="rId4"/>
    <p:sldLayoutId id="2147483832" r:id="rId5"/>
    <p:sldLayoutId id="2147483872" r:id="rId6"/>
    <p:sldLayoutId id="2147483868" r:id="rId7"/>
    <p:sldLayoutId id="2147483869" r:id="rId8"/>
    <p:sldLayoutId id="2147483870" r:id="rId9"/>
    <p:sldLayoutId id="2147483871" r:id="rId10"/>
    <p:sldLayoutId id="2147483859" r:id="rId11"/>
    <p:sldLayoutId id="2147483855" r:id="rId12"/>
    <p:sldLayoutId id="2147483861" r:id="rId13"/>
    <p:sldLayoutId id="2147483862" r:id="rId14"/>
    <p:sldLayoutId id="2147483863" r:id="rId15"/>
    <p:sldLayoutId id="2147483865" r:id="rId16"/>
    <p:sldLayoutId id="2147483864" r:id="rId17"/>
    <p:sldLayoutId id="2147483827" r:id="rId18"/>
  </p:sldLayoutIdLst>
  <p:hf sldNum="0" hdr="0" ftr="0" dt="0"/>
  <p:txStyles>
    <p:titleStyle>
      <a:lvl1pPr algn="l" defTabSz="914400" rtl="0" eaLnBrk="1" latinLnBrk="0" hangingPunct="1">
        <a:lnSpc>
          <a:spcPct val="90000"/>
        </a:lnSpc>
        <a:spcBef>
          <a:spcPct val="0"/>
        </a:spcBef>
        <a:buNone/>
        <a:defRPr sz="3200" b="1" kern="1200" cap="none" baseline="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p:titleStyle>
    <p:bodyStyle>
      <a:lvl1pPr marL="0" indent="0" algn="l" defTabSz="914400" rtl="0" eaLnBrk="1" latinLnBrk="0" hangingPunct="1">
        <a:lnSpc>
          <a:spcPct val="100000"/>
        </a:lnSpc>
        <a:spcBef>
          <a:spcPts val="600"/>
        </a:spcBef>
        <a:buFont typeface="Arial" panose="020B0604020202020204" pitchFamily="34" charset="0"/>
        <a:buNone/>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1pPr>
      <a:lvl2pPr marL="182880" indent="-274320" algn="l" defTabSz="914400" rtl="0" eaLnBrk="1" latinLnBrk="0" hangingPunct="1">
        <a:lnSpc>
          <a:spcPct val="100000"/>
        </a:lnSpc>
        <a:spcBef>
          <a:spcPts val="600"/>
        </a:spcBef>
        <a:buClr>
          <a:schemeClr val="tx1"/>
        </a:buClr>
        <a:buFont typeface="Arial" panose="020B0604020202020204" pitchFamily="34" charset="0"/>
        <a:buChar char="•"/>
        <a:defRPr sz="24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2pPr>
      <a:lvl3pPr marL="548640" indent="-274320" algn="l" defTabSz="914400" rtl="0" eaLnBrk="1" latinLnBrk="0" hangingPunct="1">
        <a:lnSpc>
          <a:spcPct val="100000"/>
        </a:lnSpc>
        <a:spcBef>
          <a:spcPts val="600"/>
        </a:spcBef>
        <a:buClr>
          <a:schemeClr val="tx1"/>
        </a:buClr>
        <a:buFont typeface="Arial" panose="020B06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3pPr>
      <a:lvl4pPr marL="822960" indent="-274320" algn="l" defTabSz="914400" rtl="0" eaLnBrk="1" latinLnBrk="0" hangingPunct="1">
        <a:lnSpc>
          <a:spcPct val="100000"/>
        </a:lnSpc>
        <a:spcBef>
          <a:spcPts val="600"/>
        </a:spcBef>
        <a:buFont typeface="Aptos Light" panose="020B0004020202020204" pitchFamily="34" charset="0"/>
        <a:buChar char="−"/>
        <a:defRPr sz="18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4pPr>
      <a:lvl5pPr marL="1097280" indent="-274320" algn="l" defTabSz="914400" rtl="0" eaLnBrk="1" latinLnBrk="0" hangingPunct="1">
        <a:lnSpc>
          <a:spcPct val="100000"/>
        </a:lnSpc>
        <a:spcBef>
          <a:spcPts val="600"/>
        </a:spcBef>
        <a:buClr>
          <a:schemeClr val="tx1"/>
        </a:buClr>
        <a:buFont typeface="Aptos Light" panose="020B0004020202020204" pitchFamily="34" charset="0"/>
        <a:buChar char="−"/>
        <a:defRPr sz="1600" kern="1200">
          <a:solidFill>
            <a:schemeClr val="tx1"/>
          </a:solidFill>
          <a:latin typeface="Aptos" panose="020B0004020202020204" pitchFamily="34" charset="0"/>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26B43"/>
          </p15:clr>
        </p15:guide>
        <p15:guide id="4" pos="7392" userDrawn="1">
          <p15:clr>
            <a:srgbClr val="F26B43"/>
          </p15:clr>
        </p15:guide>
        <p15:guide id="6" orient="horz" pos="3864" userDrawn="1">
          <p15:clr>
            <a:srgbClr val="F26B43"/>
          </p15:clr>
        </p15:guide>
        <p15:guide id="7" orient="horz" pos="264" userDrawn="1">
          <p15:clr>
            <a:srgbClr val="F26B43"/>
          </p15:clr>
        </p15:guide>
        <p15:guide id="8" orient="horz" pos="10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A91C31-F845-9143-96D1-643ABA95F822}"/>
              </a:ext>
            </a:extLst>
          </p:cNvPr>
          <p:cNvSpPr>
            <a:spLocks noGrp="1"/>
          </p:cNvSpPr>
          <p:nvPr>
            <p:ph type="body" sz="quarter" idx="4294967295"/>
          </p:nvPr>
        </p:nvSpPr>
        <p:spPr>
          <a:xfrm>
            <a:off x="0" y="253497"/>
            <a:ext cx="9336024" cy="5687568"/>
          </a:xfrm>
        </p:spPr>
        <p:txBody>
          <a:bodyPr/>
          <a:lstStyle/>
          <a:p>
            <a:r>
              <a:rPr lang="en-US" dirty="0">
                <a:latin typeface="Aptos" panose="020B0004020202020204" pitchFamily="34" charset="0"/>
              </a:rPr>
              <a:t> </a:t>
            </a:r>
          </a:p>
        </p:txBody>
      </p:sp>
      <p:sp>
        <p:nvSpPr>
          <p:cNvPr id="3" name="Text Placeholder 2">
            <a:extLst>
              <a:ext uri="{FF2B5EF4-FFF2-40B4-BE49-F238E27FC236}">
                <a16:creationId xmlns:a16="http://schemas.microsoft.com/office/drawing/2014/main" id="{36858922-A6BE-D8CD-E144-18677905995A}"/>
              </a:ext>
            </a:extLst>
          </p:cNvPr>
          <p:cNvSpPr>
            <a:spLocks noGrp="1"/>
          </p:cNvSpPr>
          <p:nvPr>
            <p:ph type="body" sz="quarter" idx="10"/>
          </p:nvPr>
        </p:nvSpPr>
        <p:spPr>
          <a:xfrm>
            <a:off x="457200" y="1940754"/>
            <a:ext cx="10217426" cy="2011448"/>
          </a:xfrm>
        </p:spPr>
        <p:txBody>
          <a:bodyPr/>
          <a:lstStyle/>
          <a:p>
            <a:r>
              <a:rPr lang="en-US" sz="4400" b="1" dirty="0"/>
              <a:t>PMI Germany Chapter </a:t>
            </a:r>
            <a:r>
              <a:rPr lang="en-US" sz="4400" b="1" dirty="0" err="1"/>
              <a:t>e.V.</a:t>
            </a:r>
            <a:endParaRPr lang="en-US" sz="4400" b="1" dirty="0"/>
          </a:p>
          <a:p>
            <a:endParaRPr lang="en-US" sz="3600" b="1" dirty="0"/>
          </a:p>
          <a:p>
            <a:r>
              <a:rPr lang="en-US" sz="3600" b="1" dirty="0" err="1"/>
              <a:t>Bewerbung</a:t>
            </a:r>
            <a:r>
              <a:rPr lang="en-US" sz="3600" b="1" dirty="0"/>
              <a:t> für das </a:t>
            </a:r>
            <a:r>
              <a:rPr lang="en-US" sz="3600" b="1" dirty="0" err="1"/>
              <a:t>Vorstandsamt</a:t>
            </a:r>
            <a:br>
              <a:rPr lang="en-US" sz="3600" b="1" dirty="0"/>
            </a:br>
            <a:r>
              <a:rPr lang="en-US" sz="1000" b="1" dirty="0"/>
              <a:t>x</a:t>
            </a:r>
          </a:p>
          <a:p>
            <a:r>
              <a:rPr lang="en-US" sz="3600" b="1" dirty="0">
                <a:highlight>
                  <a:srgbClr val="FFFF00"/>
                </a:highlight>
                <a:latin typeface="Aptos"/>
              </a:rPr>
              <a:t>(Titel des Amts</a:t>
            </a:r>
            <a:r>
              <a:rPr lang="en-US" sz="3600" dirty="0">
                <a:highlight>
                  <a:srgbClr val="FFFF00"/>
                </a:highlight>
                <a:latin typeface="Aptos"/>
              </a:rPr>
              <a:t>, </a:t>
            </a:r>
            <a:r>
              <a:rPr lang="en-US" sz="3600" dirty="0" err="1">
                <a:highlight>
                  <a:srgbClr val="FFFF00"/>
                </a:highlight>
                <a:latin typeface="Aptos"/>
              </a:rPr>
              <a:t>ggf</a:t>
            </a:r>
            <a:r>
              <a:rPr lang="en-US" sz="3600" dirty="0">
                <a:highlight>
                  <a:srgbClr val="FFFF00"/>
                </a:highlight>
                <a:latin typeface="Aptos"/>
              </a:rPr>
              <a:t>. Option #)</a:t>
            </a:r>
          </a:p>
        </p:txBody>
      </p:sp>
      <p:sp>
        <p:nvSpPr>
          <p:cNvPr id="4" name="Text Placeholder 3">
            <a:extLst>
              <a:ext uri="{FF2B5EF4-FFF2-40B4-BE49-F238E27FC236}">
                <a16:creationId xmlns:a16="http://schemas.microsoft.com/office/drawing/2014/main" id="{C7295FA9-6C17-D1EC-0009-0C4FA33818BD}"/>
              </a:ext>
            </a:extLst>
          </p:cNvPr>
          <p:cNvSpPr>
            <a:spLocks noGrp="1"/>
          </p:cNvSpPr>
          <p:nvPr>
            <p:ph type="body" sz="quarter" idx="11"/>
          </p:nvPr>
        </p:nvSpPr>
        <p:spPr>
          <a:xfrm>
            <a:off x="457200" y="4792745"/>
            <a:ext cx="5638800" cy="307777"/>
          </a:xfrm>
        </p:spPr>
        <p:txBody>
          <a:bodyPr/>
          <a:lstStyle/>
          <a:p>
            <a:r>
              <a:rPr lang="en-US" dirty="0" err="1"/>
              <a:t>Vor</a:t>
            </a:r>
            <a:r>
              <a:rPr lang="en-US" dirty="0"/>
              <a:t>- und </a:t>
            </a:r>
            <a:r>
              <a:rPr lang="en-US" dirty="0" err="1"/>
              <a:t>Zuname</a:t>
            </a:r>
            <a:r>
              <a:rPr lang="en-US" dirty="0"/>
              <a:t>: </a:t>
            </a:r>
            <a:r>
              <a:rPr lang="en-US" dirty="0">
                <a:highlight>
                  <a:srgbClr val="FFFF00"/>
                </a:highlight>
              </a:rPr>
              <a:t>…..</a:t>
            </a:r>
            <a:r>
              <a:rPr lang="en-US" dirty="0" err="1">
                <a:highlight>
                  <a:srgbClr val="FFFF00"/>
                </a:highlight>
              </a:rPr>
              <a:t>Deine</a:t>
            </a:r>
            <a:r>
              <a:rPr lang="en-US" dirty="0">
                <a:highlight>
                  <a:srgbClr val="FFFF00"/>
                </a:highlight>
              </a:rPr>
              <a:t> </a:t>
            </a:r>
            <a:r>
              <a:rPr lang="en-US" dirty="0" err="1">
                <a:highlight>
                  <a:srgbClr val="FFFF00"/>
                </a:highlight>
              </a:rPr>
              <a:t>Daten</a:t>
            </a:r>
            <a:r>
              <a:rPr lang="en-US" dirty="0">
                <a:highlight>
                  <a:srgbClr val="FFFF00"/>
                </a:highlight>
              </a:rPr>
              <a:t>…..</a:t>
            </a:r>
          </a:p>
        </p:txBody>
      </p:sp>
      <p:sp>
        <p:nvSpPr>
          <p:cNvPr id="5" name="Text Placeholder 4">
            <a:extLst>
              <a:ext uri="{FF2B5EF4-FFF2-40B4-BE49-F238E27FC236}">
                <a16:creationId xmlns:a16="http://schemas.microsoft.com/office/drawing/2014/main" id="{623AE32B-8BEF-129B-944B-93C35DA9A7E0}"/>
              </a:ext>
            </a:extLst>
          </p:cNvPr>
          <p:cNvSpPr>
            <a:spLocks noGrp="1"/>
          </p:cNvSpPr>
          <p:nvPr>
            <p:ph type="body" sz="quarter" idx="12"/>
          </p:nvPr>
        </p:nvSpPr>
        <p:spPr/>
        <p:txBody>
          <a:bodyPr/>
          <a:lstStyle/>
          <a:p>
            <a:r>
              <a:rPr lang="en-US" dirty="0" err="1"/>
              <a:t>Januar</a:t>
            </a:r>
            <a:r>
              <a:rPr lang="en-US" dirty="0"/>
              <a:t> 2025</a:t>
            </a:r>
          </a:p>
        </p:txBody>
      </p:sp>
      <p:sp>
        <p:nvSpPr>
          <p:cNvPr id="8" name="TextBox 7">
            <a:extLst>
              <a:ext uri="{FF2B5EF4-FFF2-40B4-BE49-F238E27FC236}">
                <a16:creationId xmlns:a16="http://schemas.microsoft.com/office/drawing/2014/main" id="{C992CCE5-C0B0-3585-79DD-6AE7BBE1F451}"/>
              </a:ext>
            </a:extLst>
          </p:cNvPr>
          <p:cNvSpPr txBox="1"/>
          <p:nvPr/>
        </p:nvSpPr>
        <p:spPr>
          <a:xfrm>
            <a:off x="8917663" y="190123"/>
            <a:ext cx="0" cy="0"/>
          </a:xfrm>
          <a:prstGeom prst="rect">
            <a:avLst/>
          </a:prstGeom>
          <a:noFill/>
        </p:spPr>
        <p:txBody>
          <a:bodyPr wrap="none" lIns="0" tIns="0" rIns="0" bIns="0" rtlCol="0">
            <a:noAutofit/>
          </a:bodyPr>
          <a:lstStyle/>
          <a:p>
            <a:pPr algn="l"/>
            <a:endParaRPr lang="en-US" sz="1600" err="1">
              <a:solidFill>
                <a:schemeClr val="tx2"/>
              </a:solidFill>
              <a:latin typeface="Aptos" panose="020B0004020202020204" pitchFamily="34" charset="0"/>
              <a:ea typeface="Helvetica Neue" panose="02000503000000020004" pitchFamily="2" charset="0"/>
              <a:cs typeface="Helvetica Neue" panose="02000503000000020004" pitchFamily="2" charset="0"/>
            </a:endParaRPr>
          </a:p>
        </p:txBody>
      </p:sp>
      <p:sp>
        <p:nvSpPr>
          <p:cNvPr id="7" name="Rectangle 6">
            <a:extLst>
              <a:ext uri="{FF2B5EF4-FFF2-40B4-BE49-F238E27FC236}">
                <a16:creationId xmlns:a16="http://schemas.microsoft.com/office/drawing/2014/main" id="{43FD6221-6C96-F544-0FE7-73ADBBDA6B2F}"/>
              </a:ext>
            </a:extLst>
          </p:cNvPr>
          <p:cNvSpPr/>
          <p:nvPr/>
        </p:nvSpPr>
        <p:spPr>
          <a:xfrm>
            <a:off x="457200" y="5941065"/>
            <a:ext cx="2006390" cy="6634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Add logo here</a:t>
            </a:r>
          </a:p>
        </p:txBody>
      </p:sp>
      <p:pic>
        <p:nvPicPr>
          <p:cNvPr id="11" name="Grafik 10" descr="Ein Bild, das Text, Schrift, Grafiken, Grafikdesign enthält.&#10;&#10;Automatisch generierte Beschreibung">
            <a:extLst>
              <a:ext uri="{FF2B5EF4-FFF2-40B4-BE49-F238E27FC236}">
                <a16:creationId xmlns:a16="http://schemas.microsoft.com/office/drawing/2014/main" id="{3FAC7285-A2D7-C1B5-7572-89D1FF793E2E}"/>
              </a:ext>
            </a:extLst>
          </p:cNvPr>
          <p:cNvPicPr>
            <a:picLocks noChangeAspect="1"/>
          </p:cNvPicPr>
          <p:nvPr/>
        </p:nvPicPr>
        <p:blipFill>
          <a:blip r:embed="rId3"/>
          <a:stretch>
            <a:fillRect/>
          </a:stretch>
        </p:blipFill>
        <p:spPr>
          <a:xfrm>
            <a:off x="450044" y="5842003"/>
            <a:ext cx="2013546" cy="762500"/>
          </a:xfrm>
          <a:prstGeom prst="rect">
            <a:avLst/>
          </a:prstGeom>
        </p:spPr>
      </p:pic>
      <p:sp>
        <p:nvSpPr>
          <p:cNvPr id="9" name="Abgerundetes Rechteck 4">
            <a:extLst>
              <a:ext uri="{FF2B5EF4-FFF2-40B4-BE49-F238E27FC236}">
                <a16:creationId xmlns:a16="http://schemas.microsoft.com/office/drawing/2014/main" id="{D18C8684-0CB3-6E16-0DF5-D607D2CE7BD9}"/>
              </a:ext>
            </a:extLst>
          </p:cNvPr>
          <p:cNvSpPr/>
          <p:nvPr/>
        </p:nvSpPr>
        <p:spPr>
          <a:xfrm>
            <a:off x="457199" y="4517586"/>
            <a:ext cx="11277600" cy="1225868"/>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dirty="0">
                <a:solidFill>
                  <a:srgbClr val="0070C0"/>
                </a:solidFill>
                <a:latin typeface="Arial"/>
                <a:cs typeface="Arial"/>
              </a:rPr>
              <a:t>Falls die Bereitschaft besteht, für weitere Vorstandsämter zu kandidieren, bitte die Datei duplizieren und entsprechend ausfüllen bzw. anpassen. Auf der Titelseite dann die Reihenfolge der Optionen angeben, also #1, #2 etc. Die Reihenfolge ist und bleibt vertraulich und ist nur dem Nominierungskomitee bekannt. Nach der Entscheidung, für welches Amt der Bewerber / die Bewerberin letztlich kandidiert, wird nur der entsprechende Foliensatz veröffentlicht. Alle ausgeschriebenen Vorstandsämter haben eine Laufzeit von drei Jahren. </a:t>
            </a:r>
          </a:p>
          <a:p>
            <a:pPr>
              <a:spcAft>
                <a:spcPct val="0"/>
              </a:spcAft>
              <a:defRPr/>
            </a:pPr>
            <a:r>
              <a:rPr lang="de-DE" sz="1100" i="1" dirty="0">
                <a:solidFill>
                  <a:srgbClr val="0070C0"/>
                </a:solidFill>
                <a:latin typeface="Arial"/>
                <a:cs typeface="Arial"/>
              </a:rPr>
              <a:t>Diesen Hinweis nach Kenntnisnahme löschen.</a:t>
            </a:r>
            <a:endParaRPr lang="de-DE" sz="11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69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8DB2B7-8F1D-11CE-1287-E4850FF33007}"/>
              </a:ext>
            </a:extLst>
          </p:cNvPr>
          <p:cNvSpPr>
            <a:spLocks noGrp="1"/>
          </p:cNvSpPr>
          <p:nvPr>
            <p:ph sz="quarter" idx="10"/>
          </p:nvPr>
        </p:nvSpPr>
        <p:spPr>
          <a:xfrm>
            <a:off x="457200" y="1676401"/>
            <a:ext cx="11277600" cy="4585251"/>
          </a:xfrm>
        </p:spPr>
        <p:txBody>
          <a:bodyPr>
            <a:normAutofit fontScale="62500" lnSpcReduction="20000"/>
          </a:bodyPr>
          <a:lstStyle/>
          <a:p>
            <a:pPr>
              <a:lnSpc>
                <a:spcPct val="120000"/>
              </a:lnSpc>
            </a:pPr>
            <a:r>
              <a:rPr lang="de-DE" dirty="0"/>
              <a:t>Nach Paragraph 11.2 der Vereinsordnung des PMI Germany </a:t>
            </a:r>
            <a:r>
              <a:rPr lang="de-DE" dirty="0" err="1"/>
              <a:t>Chapters</a:t>
            </a:r>
            <a:r>
              <a:rPr lang="de-DE" dirty="0"/>
              <a:t> sind durch die über 3.900 Mitglieder (Stand Ende 2024) im März 2025 vier Vorstandsmitglieder (VP Kommunikation, VP </a:t>
            </a:r>
            <a:r>
              <a:rPr lang="de-DE" dirty="0" err="1"/>
              <a:t>Operations</a:t>
            </a:r>
            <a:r>
              <a:rPr lang="de-DE" dirty="0"/>
              <a:t>, VP Organisationsbeziehungen, VP Region Nord) sowie ein </a:t>
            </a:r>
            <a:r>
              <a:rPr lang="de-DE" dirty="0" err="1"/>
              <a:t>Kassenprüfer:in</a:t>
            </a:r>
            <a:r>
              <a:rPr lang="de-DE" dirty="0"/>
              <a:t> für die Jahre 2025 und 2026 neu bzw. wieder zu wählen. Alle ausgeschriebenen Vorstandsämter haben eine Laufzeit von 3 Jahren. </a:t>
            </a:r>
            <a:br>
              <a:rPr lang="de-DE" dirty="0"/>
            </a:br>
            <a:endParaRPr lang="de-DE" dirty="0"/>
          </a:p>
          <a:p>
            <a:pPr>
              <a:lnSpc>
                <a:spcPct val="120000"/>
              </a:lnSpc>
            </a:pPr>
            <a:r>
              <a:rPr lang="de-DE" dirty="0"/>
              <a:t>Wer sich als Kassenprüfer/in bewirbt, trägt bitte hier nur die PMI-Mitgliedsnummer ein:  </a:t>
            </a:r>
          </a:p>
          <a:p>
            <a:pPr marL="365760" lvl="2" indent="0">
              <a:lnSpc>
                <a:spcPct val="120000"/>
              </a:lnSpc>
              <a:buNone/>
            </a:pPr>
            <a:r>
              <a:rPr lang="de-DE" sz="2400" dirty="0">
                <a:highlight>
                  <a:srgbClr val="FFFF00"/>
                </a:highlight>
              </a:rPr>
              <a:t>…Deine PMI Mitgliedsnummer…</a:t>
            </a:r>
            <a:r>
              <a:rPr lang="de-DE" sz="2400" dirty="0"/>
              <a:t>     </a:t>
            </a:r>
          </a:p>
          <a:p>
            <a:pPr marL="0" lvl="1" indent="0">
              <a:lnSpc>
                <a:spcPct val="120000"/>
              </a:lnSpc>
              <a:buNone/>
            </a:pPr>
            <a:r>
              <a:rPr lang="de-DE" dirty="0"/>
              <a:t>Weitere Angaben sind dann nicht notwendig.</a:t>
            </a:r>
          </a:p>
          <a:p>
            <a:pPr>
              <a:lnSpc>
                <a:spcPct val="120000"/>
              </a:lnSpc>
            </a:pPr>
            <a:br>
              <a:rPr lang="de-DE" dirty="0"/>
            </a:br>
            <a:r>
              <a:rPr lang="de-DE" dirty="0"/>
              <a:t>Wenn Du Dich für ein Vorstandsamt bewirbst, fülle bitte die nachfolgenden PowerPoint-Seiten aussagekräftig aus. Wenn Du auf der nachfolgenden Folie 3 mehrere Vorstandspositionen markierst, bitten wir Dich, die Folien 1 – 6 nur für Deine erste, gewünschte Vorstandsposition auszufüllen. Die Folien 7ff sind für jedes angestrebte Vorstandsamt auszufüllen (duplizieren und anpassen).  </a:t>
            </a:r>
          </a:p>
          <a:p>
            <a:pPr>
              <a:lnSpc>
                <a:spcPct val="120000"/>
              </a:lnSpc>
            </a:pPr>
            <a:endParaRPr lang="de-DE" dirty="0"/>
          </a:p>
          <a:p>
            <a:pPr>
              <a:lnSpc>
                <a:spcPct val="120000"/>
              </a:lnSpc>
            </a:pPr>
            <a:r>
              <a:rPr lang="de-DE" dirty="0"/>
              <a:t>Bitte sende die ausgefüllten Folien an folgende E-Mail: </a:t>
            </a:r>
            <a:r>
              <a:rPr lang="de-DE" b="1" dirty="0"/>
              <a:t>noko@pmi-gc.de</a:t>
            </a:r>
          </a:p>
          <a:p>
            <a:pPr>
              <a:lnSpc>
                <a:spcPct val="120000"/>
              </a:lnSpc>
            </a:pPr>
            <a:r>
              <a:rPr lang="de-DE" dirty="0"/>
              <a:t>Du erhältst eine Eingangsbestätigung innerhalb von 48 Stunden.</a:t>
            </a:r>
          </a:p>
          <a:p>
            <a:pPr>
              <a:lnSpc>
                <a:spcPct val="120000"/>
              </a:lnSpc>
            </a:pPr>
            <a:endParaRPr lang="de-DE" dirty="0"/>
          </a:p>
          <a:p>
            <a:pPr>
              <a:lnSpc>
                <a:spcPct val="120000"/>
              </a:lnSpc>
            </a:pPr>
            <a:r>
              <a:rPr lang="de-DE" dirty="0"/>
              <a:t>Für Deine Bereitschaft zu kandidieren, sagen wir schon jetzt vielen herzlichen Dank! </a:t>
            </a:r>
          </a:p>
          <a:p>
            <a:endParaRPr lang="de-DE" dirty="0"/>
          </a:p>
        </p:txBody>
      </p:sp>
      <p:sp>
        <p:nvSpPr>
          <p:cNvPr id="3" name="Textplatzhalter 2">
            <a:extLst>
              <a:ext uri="{FF2B5EF4-FFF2-40B4-BE49-F238E27FC236}">
                <a16:creationId xmlns:a16="http://schemas.microsoft.com/office/drawing/2014/main" id="{0D68C1E0-A864-9BB9-3A4C-8D79BA6FF283}"/>
              </a:ext>
            </a:extLst>
          </p:cNvPr>
          <p:cNvSpPr>
            <a:spLocks noGrp="1"/>
          </p:cNvSpPr>
          <p:nvPr>
            <p:ph type="body" sz="quarter" idx="12"/>
          </p:nvPr>
        </p:nvSpPr>
        <p:spPr/>
        <p:txBody>
          <a:bodyPr/>
          <a:lstStyle/>
          <a:p>
            <a:r>
              <a:rPr lang="de-DE" dirty="0"/>
              <a:t>  </a:t>
            </a:r>
          </a:p>
        </p:txBody>
      </p:sp>
      <p:sp>
        <p:nvSpPr>
          <p:cNvPr id="4" name="Titel 3">
            <a:extLst>
              <a:ext uri="{FF2B5EF4-FFF2-40B4-BE49-F238E27FC236}">
                <a16:creationId xmlns:a16="http://schemas.microsoft.com/office/drawing/2014/main" id="{2D0C709C-2BF7-C8A9-F371-2C6FB373989B}"/>
              </a:ext>
            </a:extLst>
          </p:cNvPr>
          <p:cNvSpPr>
            <a:spLocks noGrp="1"/>
          </p:cNvSpPr>
          <p:nvPr>
            <p:ph type="title"/>
          </p:nvPr>
        </p:nvSpPr>
        <p:spPr/>
        <p:txBody>
          <a:bodyPr/>
          <a:lstStyle/>
          <a:p>
            <a:r>
              <a:rPr lang="de-DE" sz="3200" dirty="0"/>
              <a:t>Neuwahl Vorstand / Kassenprüfer/innen</a:t>
            </a:r>
            <a:endParaRPr lang="de-DE" dirty="0"/>
          </a:p>
        </p:txBody>
      </p:sp>
    </p:spTree>
    <p:extLst>
      <p:ext uri="{BB962C8B-B14F-4D97-AF65-F5344CB8AC3E}">
        <p14:creationId xmlns:p14="http://schemas.microsoft.com/office/powerpoint/2010/main" val="2743716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F1CEA1D-89C9-D8FC-AF43-A91513DE0B79}"/>
              </a:ext>
            </a:extLst>
          </p:cNvPr>
          <p:cNvSpPr>
            <a:spLocks noGrp="1"/>
          </p:cNvSpPr>
          <p:nvPr>
            <p:ph type="body" sz="quarter" idx="12"/>
          </p:nvPr>
        </p:nvSpPr>
        <p:spPr/>
        <p:txBody>
          <a:bodyPr/>
          <a:lstStyle/>
          <a:p>
            <a:r>
              <a:rPr lang="de-DE" dirty="0"/>
              <a:t> </a:t>
            </a:r>
          </a:p>
        </p:txBody>
      </p:sp>
      <p:sp>
        <p:nvSpPr>
          <p:cNvPr id="3" name="Titel 2">
            <a:extLst>
              <a:ext uri="{FF2B5EF4-FFF2-40B4-BE49-F238E27FC236}">
                <a16:creationId xmlns:a16="http://schemas.microsoft.com/office/drawing/2014/main" id="{8C9171EB-5596-4A39-11AD-17AAE2983611}"/>
              </a:ext>
            </a:extLst>
          </p:cNvPr>
          <p:cNvSpPr>
            <a:spLocks noGrp="1"/>
          </p:cNvSpPr>
          <p:nvPr>
            <p:ph type="title"/>
          </p:nvPr>
        </p:nvSpPr>
        <p:spPr/>
        <p:txBody>
          <a:bodyPr/>
          <a:lstStyle/>
          <a:p>
            <a:r>
              <a:rPr lang="de-DE" sz="3200" dirty="0">
                <a:latin typeface="Aptos"/>
              </a:rPr>
              <a:t>Ich bewerbe mich für </a:t>
            </a:r>
            <a:r>
              <a:rPr lang="de-DE" dirty="0">
                <a:latin typeface="Aptos"/>
              </a:rPr>
              <a:t>das</a:t>
            </a:r>
            <a:r>
              <a:rPr lang="de-DE" sz="3200" dirty="0">
                <a:latin typeface="Aptos"/>
              </a:rPr>
              <a:t> </a:t>
            </a:r>
            <a:r>
              <a:rPr lang="de-DE" dirty="0">
                <a:latin typeface="Aptos"/>
              </a:rPr>
              <a:t>folgende Amt</a:t>
            </a:r>
          </a:p>
        </p:txBody>
      </p:sp>
      <p:sp>
        <p:nvSpPr>
          <p:cNvPr id="4" name="Textplatzhalter 3">
            <a:extLst>
              <a:ext uri="{FF2B5EF4-FFF2-40B4-BE49-F238E27FC236}">
                <a16:creationId xmlns:a16="http://schemas.microsoft.com/office/drawing/2014/main" id="{A7E0BACE-2DD2-52E6-E542-471C1BEA6E9A}"/>
              </a:ext>
            </a:extLst>
          </p:cNvPr>
          <p:cNvSpPr>
            <a:spLocks noGrp="1"/>
          </p:cNvSpPr>
          <p:nvPr>
            <p:ph type="body" sz="quarter" idx="14"/>
          </p:nvPr>
        </p:nvSpPr>
        <p:spPr>
          <a:xfrm>
            <a:off x="457201" y="1676402"/>
            <a:ext cx="5410200" cy="3959352"/>
          </a:xfrm>
        </p:spPr>
        <p:txBody>
          <a:bodyPr vert="horz" lIns="0" tIns="0" rIns="0" bIns="0" rtlCol="0" anchor="t">
            <a:noAutofit/>
          </a:bodyPr>
          <a:lstStyle/>
          <a:p>
            <a:pPr>
              <a:lnSpc>
                <a:spcPct val="150000"/>
              </a:lnSpc>
              <a:spcBef>
                <a:spcPts val="0"/>
              </a:spcBef>
            </a:pPr>
            <a:r>
              <a:rPr lang="en-US" sz="2000" b="1" dirty="0">
                <a:latin typeface="Calibri" panose="020F0502020204030204" pitchFamily="34" charset="0"/>
                <a:cs typeface="Calibri" panose="020F0502020204030204" pitchFamily="34" charset="0"/>
              </a:rPr>
              <a:t>VORSTAND</a:t>
            </a:r>
            <a:endParaRPr lang="en-US" sz="2000" dirty="0">
              <a:latin typeface="Calibri" panose="020F0502020204030204" pitchFamily="34" charset="0"/>
              <a:cs typeface="Calibri" panose="020F0502020204030204" pitchFamily="34" charset="0"/>
            </a:endParaRPr>
          </a:p>
          <a:p>
            <a:pPr marL="263525" indent="-263525">
              <a:lnSpc>
                <a:spcPct val="150000"/>
              </a:lnSpc>
              <a:spcBef>
                <a:spcPts val="0"/>
              </a:spcBef>
              <a:buFont typeface="Courier New" panose="02070309020205020404" pitchFamily="49" charset="0"/>
              <a:buChar char="o"/>
            </a:pPr>
            <a:r>
              <a:rPr lang="en-US" dirty="0">
                <a:latin typeface="Calibri"/>
                <a:ea typeface="Calibri"/>
                <a:cs typeface="Calibri"/>
                <a:sym typeface="Wingdings" panose="05000000000000000000" pitchFamily="2" charset="2"/>
              </a:rPr>
              <a:t>  </a:t>
            </a:r>
            <a:r>
              <a:rPr lang="en-US" dirty="0">
                <a:latin typeface="Calibri"/>
                <a:cs typeface="Calibri"/>
                <a:sym typeface="Wingdings" panose="05000000000000000000" pitchFamily="2" charset="2"/>
              </a:rPr>
              <a:t> </a:t>
            </a:r>
            <a:r>
              <a:rPr lang="en-US" sz="2000" err="1">
                <a:latin typeface="Calibri"/>
                <a:cs typeface="Calibri"/>
              </a:rPr>
              <a:t>Vizepräsident</a:t>
            </a:r>
            <a:r>
              <a:rPr lang="en-US" dirty="0">
                <a:latin typeface="Calibri"/>
                <a:cs typeface="Calibri"/>
              </a:rPr>
              <a:t>/</a:t>
            </a:r>
            <a:r>
              <a:rPr lang="en-US" sz="2000" dirty="0">
                <a:latin typeface="Calibri"/>
                <a:cs typeface="Calibri"/>
              </a:rPr>
              <a:t>in Kommunikation </a:t>
            </a:r>
          </a:p>
          <a:p>
            <a:pPr marL="263525" indent="-263525">
              <a:lnSpc>
                <a:spcPct val="150000"/>
              </a:lnSpc>
              <a:spcBef>
                <a:spcPts val="0"/>
              </a:spcBef>
              <a:buFont typeface="Courier New" panose="02070309020205020404" pitchFamily="49" charset="0"/>
              <a:buChar char="o"/>
            </a:pPr>
            <a:r>
              <a:rPr lang="en-US" dirty="0">
                <a:latin typeface="Calibri"/>
                <a:ea typeface="Calibri"/>
                <a:cs typeface="Calibri"/>
                <a:sym typeface="Wingdings" panose="05000000000000000000" pitchFamily="2" charset="2"/>
              </a:rPr>
              <a:t>  </a:t>
            </a:r>
            <a:r>
              <a:rPr lang="en-US" dirty="0">
                <a:latin typeface="Calibri"/>
                <a:cs typeface="Calibri"/>
                <a:sym typeface="Wingdings" panose="05000000000000000000" pitchFamily="2" charset="2"/>
              </a:rPr>
              <a:t> </a:t>
            </a:r>
            <a:r>
              <a:rPr lang="en-US" sz="2000" err="1">
                <a:latin typeface="Calibri"/>
                <a:cs typeface="Calibri"/>
              </a:rPr>
              <a:t>Vizepräsident</a:t>
            </a:r>
            <a:r>
              <a:rPr lang="en-US" dirty="0">
                <a:latin typeface="Calibri"/>
                <a:cs typeface="Calibri"/>
              </a:rPr>
              <a:t>/</a:t>
            </a:r>
            <a:r>
              <a:rPr lang="en-US" sz="2000" dirty="0">
                <a:latin typeface="Calibri"/>
                <a:cs typeface="Calibri"/>
              </a:rPr>
              <a:t>in Operations</a:t>
            </a:r>
          </a:p>
          <a:p>
            <a:pPr marL="263525" indent="-263525">
              <a:lnSpc>
                <a:spcPct val="150000"/>
              </a:lnSpc>
              <a:spcBef>
                <a:spcPts val="0"/>
              </a:spcBef>
              <a:buFont typeface="Courier New" panose="02070309020205020404" pitchFamily="49" charset="0"/>
              <a:buChar char="o"/>
            </a:pPr>
            <a:r>
              <a:rPr lang="en-US" dirty="0">
                <a:latin typeface="Calibri"/>
                <a:ea typeface="Calibri"/>
                <a:cs typeface="Calibri"/>
                <a:sym typeface="Wingdings" panose="05000000000000000000" pitchFamily="2" charset="2"/>
              </a:rPr>
              <a:t>  </a:t>
            </a:r>
            <a:r>
              <a:rPr lang="en-US" dirty="0">
                <a:latin typeface="Calibri"/>
                <a:cs typeface="Calibri"/>
                <a:sym typeface="Wingdings" panose="05000000000000000000" pitchFamily="2" charset="2"/>
              </a:rPr>
              <a:t> </a:t>
            </a:r>
            <a:r>
              <a:rPr lang="en-US" sz="2000" dirty="0" err="1">
                <a:latin typeface="Calibri"/>
                <a:cs typeface="Calibri"/>
              </a:rPr>
              <a:t>Vizepräsident</a:t>
            </a:r>
            <a:r>
              <a:rPr lang="en-US" dirty="0">
                <a:latin typeface="Calibri"/>
                <a:cs typeface="Calibri"/>
              </a:rPr>
              <a:t>/</a:t>
            </a:r>
            <a:r>
              <a:rPr lang="en-US" sz="2000" dirty="0">
                <a:latin typeface="Calibri"/>
                <a:cs typeface="Calibri"/>
              </a:rPr>
              <a:t>in </a:t>
            </a:r>
            <a:r>
              <a:rPr lang="en-US" sz="2000" dirty="0" err="1">
                <a:latin typeface="Calibri"/>
                <a:cs typeface="Calibri"/>
              </a:rPr>
              <a:t>Organisationsbeziehungen</a:t>
            </a:r>
            <a:endParaRPr lang="en-US" sz="2000" dirty="0">
              <a:latin typeface="Calibri"/>
              <a:cs typeface="Calibri"/>
            </a:endParaRPr>
          </a:p>
          <a:p>
            <a:pPr marL="263525" indent="-263525">
              <a:lnSpc>
                <a:spcPct val="150000"/>
              </a:lnSpc>
              <a:spcBef>
                <a:spcPts val="0"/>
              </a:spcBef>
              <a:buFont typeface="Courier New" panose="02070309020205020404" pitchFamily="49" charset="0"/>
              <a:buChar char="o"/>
            </a:pPr>
            <a:r>
              <a:rPr lang="en-US" dirty="0">
                <a:latin typeface="Wingdings"/>
                <a:ea typeface="Calibri"/>
                <a:cs typeface="Calibri"/>
                <a:sym typeface="Wingdings"/>
              </a:rPr>
              <a:t></a:t>
            </a:r>
            <a:r>
              <a:rPr lang="en-US" dirty="0">
                <a:latin typeface="Calibri"/>
                <a:ea typeface="Calibri"/>
                <a:cs typeface="Calibri"/>
              </a:rPr>
              <a:t> </a:t>
            </a:r>
            <a:r>
              <a:rPr lang="en-US" dirty="0">
                <a:latin typeface="Wingdings"/>
                <a:ea typeface="Calibri"/>
                <a:cs typeface="Calibri"/>
                <a:sym typeface="Wingdings"/>
              </a:rPr>
              <a:t></a:t>
            </a:r>
            <a:r>
              <a:rPr lang="en-US" dirty="0">
                <a:latin typeface="Calibri"/>
                <a:ea typeface="Calibri"/>
                <a:cs typeface="Calibri"/>
              </a:rPr>
              <a:t> </a:t>
            </a:r>
            <a:r>
              <a:rPr lang="en-US" sz="2000" dirty="0" err="1">
                <a:latin typeface="Calibri"/>
                <a:cs typeface="Calibri"/>
              </a:rPr>
              <a:t>Vizepräsident</a:t>
            </a:r>
            <a:r>
              <a:rPr lang="en-US" dirty="0">
                <a:latin typeface="Calibri"/>
                <a:cs typeface="Calibri"/>
              </a:rPr>
              <a:t>/</a:t>
            </a:r>
            <a:r>
              <a:rPr lang="en-US" sz="2000" dirty="0">
                <a:latin typeface="Calibri"/>
                <a:cs typeface="Calibri"/>
              </a:rPr>
              <a:t>in Region Nord </a:t>
            </a:r>
          </a:p>
          <a:p>
            <a:endParaRPr lang="de-DE" dirty="0"/>
          </a:p>
        </p:txBody>
      </p:sp>
      <p:sp>
        <p:nvSpPr>
          <p:cNvPr id="5" name="Textplatzhalter 4">
            <a:extLst>
              <a:ext uri="{FF2B5EF4-FFF2-40B4-BE49-F238E27FC236}">
                <a16:creationId xmlns:a16="http://schemas.microsoft.com/office/drawing/2014/main" id="{AB6648EB-E6C3-60AB-F82E-AB0A703ECD57}"/>
              </a:ext>
            </a:extLst>
          </p:cNvPr>
          <p:cNvSpPr>
            <a:spLocks noGrp="1"/>
          </p:cNvSpPr>
          <p:nvPr>
            <p:ph type="body" sz="quarter" idx="15"/>
          </p:nvPr>
        </p:nvSpPr>
        <p:spPr/>
        <p:txBody>
          <a:bodyPr/>
          <a:lstStyle/>
          <a:p>
            <a:pPr>
              <a:lnSpc>
                <a:spcPct val="150000"/>
              </a:lnSpc>
              <a:spcBef>
                <a:spcPts val="0"/>
              </a:spcBef>
            </a:pPr>
            <a:r>
              <a:rPr lang="en-US" sz="2000" b="1" dirty="0">
                <a:latin typeface="Calibri" panose="020F0502020204030204" pitchFamily="34" charset="0"/>
                <a:cs typeface="Calibri" panose="020F0502020204030204" pitchFamily="34" charset="0"/>
              </a:rPr>
              <a:t>KASSENPRÜFUNG</a:t>
            </a:r>
            <a:endParaRPr lang="en-US" sz="2000" dirty="0">
              <a:latin typeface="Calibri" panose="020F0502020204030204" pitchFamily="34" charset="0"/>
              <a:cs typeface="Calibri" panose="020F0502020204030204" pitchFamily="34" charset="0"/>
            </a:endParaRPr>
          </a:p>
          <a:p>
            <a:pPr marL="263525" indent="-263525">
              <a:lnSpc>
                <a:spcPct val="150000"/>
              </a:lnSpc>
              <a:spcBef>
                <a:spcPts val="0"/>
              </a:spcBef>
              <a:buFont typeface="Courier New" panose="02070309020205020404" pitchFamily="49" charset="0"/>
              <a:buChar char="o"/>
            </a:pPr>
            <a:r>
              <a:rPr lang="en-US" sz="2000" dirty="0">
                <a:latin typeface="Calibri" panose="020F0502020204030204" pitchFamily="34" charset="0"/>
                <a:cs typeface="Calibri" panose="020F0502020204030204" pitchFamily="34" charset="0"/>
                <a:sym typeface="Wingdings" panose="05000000000000000000" pitchFamily="2" charset="2"/>
              </a:rPr>
              <a:t>  </a:t>
            </a:r>
            <a:r>
              <a:rPr lang="en-US" sz="2000" dirty="0" err="1">
                <a:latin typeface="Calibri" panose="020F0502020204030204" pitchFamily="34" charset="0"/>
                <a:cs typeface="Calibri" panose="020F0502020204030204" pitchFamily="34" charset="0"/>
              </a:rPr>
              <a:t>Kassenprüfer</a:t>
            </a:r>
            <a:r>
              <a:rPr lang="en-US" dirty="0">
                <a:latin typeface="Calibri" panose="020F0502020204030204" pitchFamily="34" charset="0"/>
                <a:cs typeface="Calibri" panose="020F0502020204030204" pitchFamily="34" charset="0"/>
              </a:rPr>
              <a:t>/</a:t>
            </a:r>
            <a:r>
              <a:rPr lang="en-US" sz="2000" dirty="0">
                <a:latin typeface="Calibri" panose="020F0502020204030204" pitchFamily="34" charset="0"/>
                <a:cs typeface="Calibri" panose="020F0502020204030204" pitchFamily="34" charset="0"/>
              </a:rPr>
              <a:t>in für 2 Jahre</a:t>
            </a:r>
          </a:p>
          <a:p>
            <a:endParaRPr lang="de-DE" dirty="0"/>
          </a:p>
        </p:txBody>
      </p:sp>
      <p:sp>
        <p:nvSpPr>
          <p:cNvPr id="6" name="Abgerundetes Rechteck 4">
            <a:extLst>
              <a:ext uri="{FF2B5EF4-FFF2-40B4-BE49-F238E27FC236}">
                <a16:creationId xmlns:a16="http://schemas.microsoft.com/office/drawing/2014/main" id="{9F95C92E-F026-C08D-181A-60237BC5F11F}"/>
              </a:ext>
            </a:extLst>
          </p:cNvPr>
          <p:cNvSpPr/>
          <p:nvPr/>
        </p:nvSpPr>
        <p:spPr>
          <a:xfrm>
            <a:off x="457199" y="4517586"/>
            <a:ext cx="11277600" cy="851297"/>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dirty="0">
                <a:solidFill>
                  <a:srgbClr val="0070C0"/>
                </a:solidFill>
                <a:latin typeface="Arial"/>
                <a:cs typeface="Arial"/>
              </a:rPr>
              <a:t>Checkboxen entsprechend dem angestrebten Amt löschen. Falls die Bereitschaft besteht, ggf. für weitere Vorstandsämter zu kandidieren, bitte die Datei duplizieren und entsprechend ausfüllen. Alle ausgeschriebenen Vorstandsämter haben eine Laufzeit von drei Jahren. </a:t>
            </a:r>
          </a:p>
          <a:p>
            <a:pPr>
              <a:spcAft>
                <a:spcPct val="0"/>
              </a:spcAft>
              <a:defRPr/>
            </a:pPr>
            <a:r>
              <a:rPr lang="de-DE" sz="1100" i="1" dirty="0">
                <a:solidFill>
                  <a:srgbClr val="0070C0"/>
                </a:solidFill>
                <a:latin typeface="Arial"/>
                <a:cs typeface="Arial"/>
              </a:rPr>
              <a:t>Diesen Hinweis nach Kenntnisnahme löschen.</a:t>
            </a:r>
            <a:endParaRPr lang="de-DE" sz="11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81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3BFA87-0D69-4FCC-638C-4703AF11D46A}"/>
              </a:ext>
            </a:extLst>
          </p:cNvPr>
          <p:cNvSpPr>
            <a:spLocks noGrp="1"/>
          </p:cNvSpPr>
          <p:nvPr>
            <p:ph type="title"/>
          </p:nvPr>
        </p:nvSpPr>
        <p:spPr/>
        <p:txBody>
          <a:bodyPr/>
          <a:lstStyle/>
          <a:p>
            <a:r>
              <a:rPr lang="de-DE" dirty="0">
                <a:latin typeface="Aptos"/>
              </a:rPr>
              <a:t>Bewerber/innen-Daten</a:t>
            </a:r>
            <a:endParaRPr lang="de-DE" dirty="0" err="1">
              <a:highlight>
                <a:srgbClr val="FFFF00"/>
              </a:highlight>
            </a:endParaRPr>
          </a:p>
        </p:txBody>
      </p:sp>
      <p:sp>
        <p:nvSpPr>
          <p:cNvPr id="3" name="Textplatzhalter 2">
            <a:extLst>
              <a:ext uri="{FF2B5EF4-FFF2-40B4-BE49-F238E27FC236}">
                <a16:creationId xmlns:a16="http://schemas.microsoft.com/office/drawing/2014/main" id="{F2256F0E-A5C6-EAA8-05A4-C79DB42B5DC8}"/>
              </a:ext>
            </a:extLst>
          </p:cNvPr>
          <p:cNvSpPr>
            <a:spLocks noGrp="1"/>
          </p:cNvSpPr>
          <p:nvPr>
            <p:ph type="body" sz="quarter" idx="12"/>
          </p:nvPr>
        </p:nvSpPr>
        <p:spPr/>
        <p:txBody>
          <a:bodyPr vert="horz" lIns="0" tIns="0" rIns="0" bIns="0" rtlCol="0" anchor="t">
            <a:spAutoFit/>
          </a:bodyPr>
          <a:lstStyle/>
          <a:p>
            <a:r>
              <a:rPr lang="de-DE" dirty="0">
                <a:latin typeface="Aptos"/>
              </a:rPr>
              <a:t> </a:t>
            </a:r>
            <a:r>
              <a:rPr lang="de-DE" dirty="0">
                <a:solidFill>
                  <a:schemeClr val="tx1"/>
                </a:solidFill>
                <a:highlight>
                  <a:srgbClr val="FFFF00"/>
                </a:highlight>
                <a:latin typeface="Aptos"/>
              </a:rPr>
              <a:t>Vorname Zuname</a:t>
            </a:r>
            <a:endParaRPr lang="de-DE" dirty="0">
              <a:solidFill>
                <a:schemeClr val="tx1"/>
              </a:solidFill>
              <a:highlight>
                <a:srgbClr val="FFFF00"/>
              </a:highlight>
            </a:endParaRPr>
          </a:p>
        </p:txBody>
      </p:sp>
      <p:graphicFrame>
        <p:nvGraphicFramePr>
          <p:cNvPr id="5" name="Tabellenplatzhalter 4">
            <a:extLst>
              <a:ext uri="{FF2B5EF4-FFF2-40B4-BE49-F238E27FC236}">
                <a16:creationId xmlns:a16="http://schemas.microsoft.com/office/drawing/2014/main" id="{16E2E738-B4AE-9ED9-813F-62EAE38BE724}"/>
              </a:ext>
            </a:extLst>
          </p:cNvPr>
          <p:cNvGraphicFramePr>
            <a:graphicFrameLocks noGrp="1"/>
          </p:cNvGraphicFramePr>
          <p:nvPr>
            <p:ph type="tbl" sz="quarter" idx="13"/>
            <p:extLst>
              <p:ext uri="{D42A27DB-BD31-4B8C-83A1-F6EECF244321}">
                <p14:modId xmlns:p14="http://schemas.microsoft.com/office/powerpoint/2010/main" val="883590641"/>
              </p:ext>
            </p:extLst>
          </p:nvPr>
        </p:nvGraphicFramePr>
        <p:xfrm>
          <a:off x="457200" y="2159000"/>
          <a:ext cx="7861852" cy="2590800"/>
        </p:xfrm>
        <a:graphic>
          <a:graphicData uri="http://schemas.openxmlformats.org/drawingml/2006/table">
            <a:tbl>
              <a:tblPr firstRow="1" bandRow="1">
                <a:tableStyleId>{5940675A-B579-460E-94D1-54222C63F5DA}</a:tableStyleId>
              </a:tblPr>
              <a:tblGrid>
                <a:gridCol w="4383157">
                  <a:extLst>
                    <a:ext uri="{9D8B030D-6E8A-4147-A177-3AD203B41FA5}">
                      <a16:colId xmlns:a16="http://schemas.microsoft.com/office/drawing/2014/main" val="4042248734"/>
                    </a:ext>
                  </a:extLst>
                </a:gridCol>
                <a:gridCol w="3478695">
                  <a:extLst>
                    <a:ext uri="{9D8B030D-6E8A-4147-A177-3AD203B41FA5}">
                      <a16:colId xmlns:a16="http://schemas.microsoft.com/office/drawing/2014/main" val="2504534004"/>
                    </a:ext>
                  </a:extLst>
                </a:gridCol>
              </a:tblGrid>
              <a:tr h="0">
                <a:tc>
                  <a:txBody>
                    <a:bodyPr/>
                    <a:lstStyle/>
                    <a:p>
                      <a:pPr marL="0" marR="0" lvl="0" indent="0" algn="l" defTabSz="121917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de-DE" sz="1600" dirty="0"/>
                        <a:t>PMI-Mitglied seit: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433369358"/>
                  </a:ext>
                </a:extLst>
              </a:tr>
              <a:tr h="370840">
                <a:tc>
                  <a:txBody>
                    <a:bodyPr/>
                    <a:lstStyle/>
                    <a:p>
                      <a:pPr marL="0" indent="0">
                        <a:buClr>
                          <a:srgbClr val="0070C0"/>
                        </a:buClr>
                        <a:buFont typeface="Arial" panose="020B0604020202020204" pitchFamily="34" charset="0"/>
                        <a:buNone/>
                      </a:pPr>
                      <a:r>
                        <a:rPr lang="en-US" sz="1600" dirty="0"/>
                        <a:t>Chapter-</a:t>
                      </a:r>
                      <a:r>
                        <a:rPr lang="en-US" sz="1600" dirty="0" err="1"/>
                        <a:t>Mitglied</a:t>
                      </a:r>
                      <a:r>
                        <a:rPr lang="en-US" sz="1600" dirty="0"/>
                        <a:t> </a:t>
                      </a:r>
                      <a:r>
                        <a:rPr lang="en-US" sz="1600" dirty="0" err="1"/>
                        <a:t>seit</a:t>
                      </a:r>
                      <a:r>
                        <a:rPr lang="en-US" sz="1600" dirty="0"/>
                        <a: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a:p>
                  </a:txBody>
                  <a:tcPr/>
                </a:tc>
                <a:extLst>
                  <a:ext uri="{0D108BD9-81ED-4DB2-BD59-A6C34878D82A}">
                    <a16:rowId xmlns:a16="http://schemas.microsoft.com/office/drawing/2014/main" val="3628491914"/>
                  </a:ext>
                </a:extLst>
              </a:tr>
              <a:tr h="370840">
                <a:tc>
                  <a:txBody>
                    <a:bodyPr/>
                    <a:lstStyle/>
                    <a:p>
                      <a:pPr marL="0" marR="0" lvl="0" indent="0" algn="l" defTabSz="1219170" rtl="0" eaLnBrk="1" fontAlgn="auto" latinLnBrk="0" hangingPunct="1">
                        <a:lnSpc>
                          <a:spcPct val="100000"/>
                        </a:lnSpc>
                        <a:spcBef>
                          <a:spcPts val="0"/>
                        </a:spcBef>
                        <a:spcAft>
                          <a:spcPts val="0"/>
                        </a:spcAft>
                        <a:buClr>
                          <a:srgbClr val="0070C0"/>
                        </a:buClr>
                        <a:buSzTx/>
                        <a:buFont typeface="Arial" panose="020B0604020202020204" pitchFamily="34" charset="0"/>
                        <a:buNone/>
                        <a:tabLst/>
                        <a:defRPr/>
                      </a:pPr>
                      <a:r>
                        <a:rPr lang="de-DE" sz="1600" dirty="0"/>
                        <a:t>PMI-Zertifizierungen:</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3380745879"/>
                  </a:ext>
                </a:extLst>
              </a:tr>
              <a:tr h="370840">
                <a:tc>
                  <a:txBody>
                    <a:bodyPr/>
                    <a:lstStyle/>
                    <a:p>
                      <a:pPr marL="0" indent="0">
                        <a:buClr>
                          <a:srgbClr val="0070C0"/>
                        </a:buClr>
                        <a:buFont typeface="Arial" panose="020B0604020202020204" pitchFamily="34" charset="0"/>
                        <a:buNone/>
                      </a:pPr>
                      <a:r>
                        <a:rPr lang="de-DE" sz="1600" dirty="0"/>
                        <a:t>Erfahrung im Projektmanagement (in Jahren):</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981658562"/>
                  </a:ext>
                </a:extLst>
              </a:tr>
              <a:tr h="370840">
                <a:tc>
                  <a:txBody>
                    <a:bodyPr/>
                    <a:lstStyle/>
                    <a:p>
                      <a:pPr marL="0" indent="0">
                        <a:buClr>
                          <a:srgbClr val="0070C0"/>
                        </a:buClr>
                        <a:buFont typeface="Arial" panose="020B0604020202020204" pitchFamily="34" charset="0"/>
                        <a:buNone/>
                      </a:pPr>
                      <a:r>
                        <a:rPr lang="de-DE" sz="1600" dirty="0"/>
                        <a:t>Email:</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251763748"/>
                  </a:ext>
                </a:extLst>
              </a:tr>
              <a:tr h="370840">
                <a:tc>
                  <a:txBody>
                    <a:bodyPr/>
                    <a:lstStyle/>
                    <a:p>
                      <a:pPr marL="0" indent="0">
                        <a:buClr>
                          <a:srgbClr val="0070C0"/>
                        </a:buClr>
                        <a:buFont typeface="Arial" panose="020B0604020202020204" pitchFamily="34" charset="0"/>
                        <a:buNone/>
                      </a:pPr>
                      <a:r>
                        <a:rPr lang="de-DE" sz="1600" dirty="0"/>
                        <a:t>Wohnort: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a:p>
                  </a:txBody>
                  <a:tcPr/>
                </a:tc>
                <a:extLst>
                  <a:ext uri="{0D108BD9-81ED-4DB2-BD59-A6C34878D82A}">
                    <a16:rowId xmlns:a16="http://schemas.microsoft.com/office/drawing/2014/main" val="2626365431"/>
                  </a:ext>
                </a:extLst>
              </a:tr>
              <a:tr h="370840">
                <a:tc>
                  <a:txBody>
                    <a:bodyPr/>
                    <a:lstStyle/>
                    <a:p>
                      <a:pPr marL="0" indent="0">
                        <a:buClr>
                          <a:srgbClr val="0070C0"/>
                        </a:buClr>
                        <a:buFont typeface="Arial" panose="020B0604020202020204" pitchFamily="34" charset="0"/>
                        <a:buNone/>
                      </a:pPr>
                      <a:r>
                        <a:rPr lang="en-US" sz="1600" dirty="0" err="1"/>
                        <a:t>Ausbildung</a:t>
                      </a:r>
                      <a:r>
                        <a:rPr lang="en-US" sz="1600" dirty="0"/>
                        <a:t>/</a:t>
                      </a:r>
                      <a:r>
                        <a:rPr lang="en-US" sz="1600" dirty="0" err="1"/>
                        <a:t>Abschlusstitel</a:t>
                      </a:r>
                      <a:r>
                        <a:rPr lang="en-US" sz="1600" dirty="0"/>
                        <a: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txBody>
                  <a:tcPr/>
                </a:tc>
                <a:tc>
                  <a:txBody>
                    <a:bodyPr/>
                    <a:lstStyle/>
                    <a:p>
                      <a:endParaRPr lang="de-DE" dirty="0"/>
                    </a:p>
                  </a:txBody>
                  <a:tcPr/>
                </a:tc>
                <a:extLst>
                  <a:ext uri="{0D108BD9-81ED-4DB2-BD59-A6C34878D82A}">
                    <a16:rowId xmlns:a16="http://schemas.microsoft.com/office/drawing/2014/main" val="2697073042"/>
                  </a:ext>
                </a:extLst>
              </a:tr>
            </a:tbl>
          </a:graphicData>
        </a:graphic>
      </p:graphicFrame>
      <p:sp>
        <p:nvSpPr>
          <p:cNvPr id="6" name="Rectangle 4">
            <a:extLst>
              <a:ext uri="{FF2B5EF4-FFF2-40B4-BE49-F238E27FC236}">
                <a16:creationId xmlns:a16="http://schemas.microsoft.com/office/drawing/2014/main" id="{B5427224-4A76-6E4D-3D81-BA67DFE0478C}"/>
              </a:ext>
            </a:extLst>
          </p:cNvPr>
          <p:cNvSpPr/>
          <p:nvPr/>
        </p:nvSpPr>
        <p:spPr bwMode="auto">
          <a:xfrm>
            <a:off x="9022833" y="2070126"/>
            <a:ext cx="2614440" cy="2701929"/>
          </a:xfrm>
          <a:prstGeom prst="rect">
            <a:avLst/>
          </a:prstGeom>
          <a:no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b="0" i="0" u="none" strike="noStrike" cap="none" normalizeH="0" baseline="0" dirty="0">
                <a:ln>
                  <a:noFill/>
                </a:ln>
                <a:solidFill>
                  <a:schemeClr val="bg1">
                    <a:lumMod val="75000"/>
                  </a:schemeClr>
                </a:solidFill>
                <a:effectLst/>
                <a:latin typeface="Times" charset="0"/>
              </a:rPr>
              <a:t>Foto</a:t>
            </a:r>
            <a:endParaRPr kumimoji="0" lang="en-US" b="0" i="0" u="none" strike="noStrike" cap="none" normalizeH="0" baseline="0" dirty="0">
              <a:ln>
                <a:noFill/>
              </a:ln>
              <a:solidFill>
                <a:schemeClr val="bg1">
                  <a:lumMod val="75000"/>
                </a:schemeClr>
              </a:solidFill>
              <a:effectLst/>
              <a:latin typeface="Times" charset="0"/>
            </a:endParaRPr>
          </a:p>
        </p:txBody>
      </p:sp>
      <p:sp>
        <p:nvSpPr>
          <p:cNvPr id="7" name="Abgerundetes Rechteck 8">
            <a:extLst>
              <a:ext uri="{FF2B5EF4-FFF2-40B4-BE49-F238E27FC236}">
                <a16:creationId xmlns:a16="http://schemas.microsoft.com/office/drawing/2014/main" id="{682DD1AF-662E-04A3-3694-C56392371C28}"/>
              </a:ext>
            </a:extLst>
          </p:cNvPr>
          <p:cNvSpPr/>
          <p:nvPr/>
        </p:nvSpPr>
        <p:spPr>
          <a:xfrm>
            <a:off x="437323" y="5205128"/>
            <a:ext cx="11350487" cy="1225868"/>
          </a:xfrm>
          <a:prstGeom prst="roundRect">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p>
          <a:p>
            <a:pPr fontAlgn="base">
              <a:spcAft>
                <a:spcPct val="0"/>
              </a:spcAft>
              <a:buClr>
                <a:srgbClr val="E88E20"/>
              </a:buClr>
              <a:defRPr/>
            </a:pPr>
            <a:r>
              <a:rPr lang="de-DE" sz="1100" i="1" dirty="0">
                <a:solidFill>
                  <a:srgbClr val="0070C0"/>
                </a:solidFill>
                <a:latin typeface="Arial"/>
                <a:cs typeface="Arial"/>
              </a:rPr>
              <a:t>Bitte füge ein aktuelles Foto bei, das für die Wahlausschreibung an die Mitglieder verwendet werden kann. Das Foto sollte nicht älter als 6 Monate sein.</a:t>
            </a:r>
            <a:br>
              <a:rPr lang="de-DE" sz="1100" i="1" dirty="0">
                <a:solidFill>
                  <a:srgbClr val="0070C0"/>
                </a:solidFill>
                <a:latin typeface="Arial"/>
                <a:cs typeface="Arial"/>
              </a:rPr>
            </a:br>
            <a:endParaRPr lang="de-DE" sz="1100" i="1" dirty="0">
              <a:solidFill>
                <a:srgbClr val="0070C0"/>
              </a:solidFill>
              <a:latin typeface="Arial"/>
              <a:cs typeface="Arial"/>
            </a:endParaRPr>
          </a:p>
          <a:p>
            <a:pPr fontAlgn="base">
              <a:spcAft>
                <a:spcPct val="0"/>
              </a:spcAft>
              <a:buClr>
                <a:srgbClr val="E88E20"/>
              </a:buClr>
              <a:defRPr/>
            </a:pPr>
            <a:r>
              <a:rPr lang="de-DE" sz="1100" i="1" dirty="0">
                <a:solidFill>
                  <a:srgbClr val="0070C0"/>
                </a:solidFill>
                <a:latin typeface="Arial"/>
                <a:cs typeface="Arial"/>
              </a:rPr>
              <a:t>Bitte beachten: Durch Weitergabe des Bildes erlaubst Du uns, die Veröffentlichung im Rahmen der Ausschreibung und hältst das PMI Germany Chapter e.V. von etwaigen Nutzungsansprüchen Dritter frei. </a:t>
            </a:r>
          </a:p>
          <a:p>
            <a:pPr>
              <a:spcAft>
                <a:spcPct val="0"/>
              </a:spcAft>
              <a:defRPr/>
            </a:pPr>
            <a:r>
              <a:rPr lang="de-DE" sz="1100" i="1" dirty="0">
                <a:solidFill>
                  <a:srgbClr val="0070C0"/>
                </a:solidFill>
                <a:latin typeface="Arial"/>
                <a:cs typeface="Arial"/>
              </a:rPr>
              <a:t>Diesen Hinweis nach Kenntnisnahme löschen.</a:t>
            </a:r>
          </a:p>
        </p:txBody>
      </p:sp>
    </p:spTree>
    <p:extLst>
      <p:ext uri="{BB962C8B-B14F-4D97-AF65-F5344CB8AC3E}">
        <p14:creationId xmlns:p14="http://schemas.microsoft.com/office/powerpoint/2010/main" val="106562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84B6A-5538-6A67-DB26-C6606D5E218D}"/>
              </a:ext>
            </a:extLst>
          </p:cNvPr>
          <p:cNvSpPr>
            <a:spLocks noGrp="1"/>
          </p:cNvSpPr>
          <p:nvPr>
            <p:ph type="title"/>
          </p:nvPr>
        </p:nvSpPr>
        <p:spPr/>
        <p:txBody>
          <a:bodyPr/>
          <a:lstStyle/>
          <a:p>
            <a:r>
              <a:rPr lang="de-DE" dirty="0">
                <a:latin typeface="Aptos"/>
              </a:rPr>
              <a:t>Persönliche Erklärungen zur Vorstandswahl</a:t>
            </a:r>
          </a:p>
        </p:txBody>
      </p:sp>
      <p:sp>
        <p:nvSpPr>
          <p:cNvPr id="3" name="Textplatzhalter 2">
            <a:extLst>
              <a:ext uri="{FF2B5EF4-FFF2-40B4-BE49-F238E27FC236}">
                <a16:creationId xmlns:a16="http://schemas.microsoft.com/office/drawing/2014/main" id="{D9434199-24C3-126C-9E5D-19A197F1B003}"/>
              </a:ext>
            </a:extLst>
          </p:cNvPr>
          <p:cNvSpPr>
            <a:spLocks noGrp="1"/>
          </p:cNvSpPr>
          <p:nvPr>
            <p:ph type="body" sz="quarter" idx="12"/>
          </p:nvPr>
        </p:nvSpPr>
        <p:spPr>
          <a:xfrm>
            <a:off x="457200" y="931893"/>
            <a:ext cx="11277608" cy="307777"/>
          </a:xfrm>
        </p:spPr>
        <p:txBody>
          <a:bodyPr/>
          <a:lstStyle/>
          <a:p>
            <a:r>
              <a:rPr lang="de-DE" sz="2000" dirty="0">
                <a:latin typeface="Calibri" panose="020F0502020204030204" pitchFamily="34" charset="0"/>
                <a:cs typeface="Calibri" panose="020F0502020204030204" pitchFamily="34" charset="0"/>
              </a:rPr>
              <a:t>Bitte beantworte die folgenden Fragen, abgeleitet aus Kapitel 11.3 der Vereinsordnung:</a:t>
            </a:r>
          </a:p>
        </p:txBody>
      </p:sp>
      <p:graphicFrame>
        <p:nvGraphicFramePr>
          <p:cNvPr id="4" name="Inhaltsplatzhalter 4">
            <a:extLst>
              <a:ext uri="{FF2B5EF4-FFF2-40B4-BE49-F238E27FC236}">
                <a16:creationId xmlns:a16="http://schemas.microsoft.com/office/drawing/2014/main" id="{3CE462AC-E5DD-98E4-7B7F-4C2C1ADBAE13}"/>
              </a:ext>
            </a:extLst>
          </p:cNvPr>
          <p:cNvGraphicFramePr>
            <a:graphicFrameLocks/>
          </p:cNvGraphicFramePr>
          <p:nvPr>
            <p:extLst>
              <p:ext uri="{D42A27DB-BD31-4B8C-83A1-F6EECF244321}">
                <p14:modId xmlns:p14="http://schemas.microsoft.com/office/powerpoint/2010/main" val="3646684695"/>
              </p:ext>
            </p:extLst>
          </p:nvPr>
        </p:nvGraphicFramePr>
        <p:xfrm>
          <a:off x="492021" y="1704627"/>
          <a:ext cx="5622977" cy="4221480"/>
        </p:xfrm>
        <a:graphic>
          <a:graphicData uri="http://schemas.openxmlformats.org/drawingml/2006/table">
            <a:tbl>
              <a:tblPr firstRow="1" bandRow="1">
                <a:tableStyleId>{5C22544A-7EE6-4342-B048-85BDC9FD1C3A}</a:tableStyleId>
              </a:tblPr>
              <a:tblGrid>
                <a:gridCol w="4271746">
                  <a:extLst>
                    <a:ext uri="{9D8B030D-6E8A-4147-A177-3AD203B41FA5}">
                      <a16:colId xmlns:a16="http://schemas.microsoft.com/office/drawing/2014/main" val="20000"/>
                    </a:ext>
                  </a:extLst>
                </a:gridCol>
                <a:gridCol w="689021">
                  <a:extLst>
                    <a:ext uri="{9D8B030D-6E8A-4147-A177-3AD203B41FA5}">
                      <a16:colId xmlns:a16="http://schemas.microsoft.com/office/drawing/2014/main" val="20001"/>
                    </a:ext>
                  </a:extLst>
                </a:gridCol>
                <a:gridCol w="662210">
                  <a:extLst>
                    <a:ext uri="{9D8B030D-6E8A-4147-A177-3AD203B41FA5}">
                      <a16:colId xmlns:a16="http://schemas.microsoft.com/office/drawing/2014/main" val="20002"/>
                    </a:ext>
                  </a:extLst>
                </a:gridCol>
              </a:tblGrid>
              <a:tr h="325951">
                <a:tc>
                  <a:txBody>
                    <a:bodyPr/>
                    <a:lstStyle/>
                    <a:p>
                      <a:pPr marL="0" indent="0" algn="ctr" defTabSz="914400" rtl="0" eaLnBrk="1" fontAlgn="base" latinLnBrk="0" hangingPunct="1">
                        <a:lnSpc>
                          <a:spcPct val="100000"/>
                        </a:lnSpc>
                        <a:spcBef>
                          <a:spcPts val="0"/>
                        </a:spcBef>
                        <a:spcAft>
                          <a:spcPct val="0"/>
                        </a:spcAft>
                        <a:buClr>
                          <a:srgbClr val="007AC2"/>
                        </a:buClr>
                        <a:buNone/>
                      </a:pPr>
                      <a:endParaRPr lang="de-DE" sz="1500" b="1" i="0" kern="1200" dirty="0">
                        <a:solidFill>
                          <a:srgbClr val="455560"/>
                        </a:solidFill>
                        <a:latin typeface="Calibri Light" panose="020F0302020204030204" pitchFamily="34" charset="0"/>
                        <a:ea typeface="+mn-ea"/>
                        <a:cs typeface="Calibri Light" panose="020F0302020204030204" pitchFamily="34" charset="0"/>
                      </a:endParaRPr>
                    </a:p>
                  </a:txBody>
                  <a:tcPr marL="45720" marR="45720"/>
                </a:tc>
                <a:tc>
                  <a:txBody>
                    <a:bodyPr/>
                    <a:lstStyle/>
                    <a:p>
                      <a:pPr marL="0" marR="0" lvl="0" indent="0" algn="ctr" defTabSz="914400" rtl="0" eaLnBrk="1" fontAlgn="base" latinLnBrk="0" hangingPunct="1">
                        <a:lnSpc>
                          <a:spcPct val="100000"/>
                        </a:lnSpc>
                        <a:spcBef>
                          <a:spcPts val="0"/>
                        </a:spcBef>
                        <a:spcAft>
                          <a:spcPct val="0"/>
                        </a:spcAft>
                        <a:buClr>
                          <a:srgbClr val="007AC2"/>
                        </a:buClr>
                        <a:buSzTx/>
                        <a:buFontTx/>
                        <a:buNone/>
                        <a:tabLst/>
                        <a:defRPr/>
                      </a:pPr>
                      <a:r>
                        <a:rPr lang="en-US" sz="1600" b="1" kern="1200" dirty="0">
                          <a:solidFill>
                            <a:schemeClr val="bg1"/>
                          </a:solidFill>
                        </a:rPr>
                        <a:t>Ja</a:t>
                      </a:r>
                      <a:endParaRPr lang="en-US" sz="1600" b="1" i="0" kern="1200" dirty="0">
                        <a:solidFill>
                          <a:schemeClr val="bg1"/>
                        </a:solidFill>
                        <a:latin typeface="Calibri Light" panose="020F0302020204030204" pitchFamily="34" charset="0"/>
                        <a:ea typeface="+mn-ea"/>
                        <a:cs typeface="Calibri Light" panose="020F0302020204030204" pitchFamily="34" charset="0"/>
                      </a:endParaRPr>
                    </a:p>
                  </a:txBody>
                  <a:tcPr marL="45720" marR="45720" anchor="ctr"/>
                </a:tc>
                <a:tc>
                  <a:txBody>
                    <a:bodyPr/>
                    <a:lstStyle/>
                    <a:p>
                      <a:pPr marL="0" marR="0" lvl="0" indent="0" algn="ctr" defTabSz="914400" rtl="0" eaLnBrk="1" fontAlgn="base" latinLnBrk="0" hangingPunct="1">
                        <a:lnSpc>
                          <a:spcPct val="100000"/>
                        </a:lnSpc>
                        <a:spcBef>
                          <a:spcPts val="0"/>
                        </a:spcBef>
                        <a:spcAft>
                          <a:spcPct val="0"/>
                        </a:spcAft>
                        <a:buClr>
                          <a:srgbClr val="007AC2"/>
                        </a:buClr>
                        <a:buSzTx/>
                        <a:buFontTx/>
                        <a:buNone/>
                        <a:tabLst/>
                        <a:defRPr/>
                      </a:pPr>
                      <a:r>
                        <a:rPr lang="en-US" sz="1600" b="1" kern="1200" dirty="0" err="1">
                          <a:solidFill>
                            <a:schemeClr val="bg1"/>
                          </a:solidFill>
                        </a:rPr>
                        <a:t>Nein</a:t>
                      </a:r>
                      <a:endParaRPr lang="en-US" sz="1600" b="1" i="0" kern="1200" dirty="0">
                        <a:solidFill>
                          <a:schemeClr val="bg1"/>
                        </a:solidFill>
                        <a:latin typeface="Calibri Light" panose="020F0302020204030204" pitchFamily="34" charset="0"/>
                        <a:ea typeface="+mn-ea"/>
                        <a:cs typeface="Calibri Light" panose="020F0302020204030204" pitchFamily="34" charset="0"/>
                      </a:endParaRPr>
                    </a:p>
                  </a:txBody>
                  <a:tcPr marL="45720" marR="45720" anchor="ctr"/>
                </a:tc>
                <a:extLst>
                  <a:ext uri="{0D108BD9-81ED-4DB2-BD59-A6C34878D82A}">
                    <a16:rowId xmlns:a16="http://schemas.microsoft.com/office/drawing/2014/main" val="10000"/>
                  </a:ext>
                </a:extLst>
              </a:tr>
              <a:tr h="532774">
                <a:tc>
                  <a:txBody>
                    <a:bodyPr/>
                    <a:lstStyle/>
                    <a:p>
                      <a:pPr marL="0" indent="0" algn="l" rtl="0" eaLnBrk="1" fontAlgn="base" hangingPunct="1">
                        <a:lnSpc>
                          <a:spcPct val="100000"/>
                        </a:lnSpc>
                        <a:spcBef>
                          <a:spcPts val="0"/>
                        </a:spcBef>
                        <a:spcAft>
                          <a:spcPct val="0"/>
                        </a:spcAft>
                        <a:buClr>
                          <a:srgbClr val="007AC2"/>
                        </a:buClr>
                        <a:buNone/>
                      </a:pPr>
                      <a:r>
                        <a:rPr lang="de-DE" sz="1500" b="0" dirty="0">
                          <a:solidFill>
                            <a:srgbClr val="455560"/>
                          </a:solidFill>
                          <a:latin typeface="Aptos" panose="020B0004020202020204" pitchFamily="34" charset="0"/>
                        </a:rPr>
                        <a:t>Bist Du bei oder an einem Sponsor des  PMI Germany Chapter beschäftigt bzw. beteiligt? </a:t>
                      </a: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extLst>
                  <a:ext uri="{0D108BD9-81ED-4DB2-BD59-A6C34878D82A}">
                    <a16:rowId xmlns:a16="http://schemas.microsoft.com/office/drawing/2014/main" val="10001"/>
                  </a:ext>
                </a:extLst>
              </a:tr>
              <a:tr h="955770">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Bist Du Mitglied eines PMI ATP- oder einer anderen Trainingsorganisation, die mit PMI-Trainings signifikante Anteile des Umsatzes erzielt, oder selbständige/r </a:t>
                      </a:r>
                      <a:r>
                        <a:rPr lang="de-DE" sz="1500" b="0" kern="1200" dirty="0" err="1">
                          <a:solidFill>
                            <a:srgbClr val="455560"/>
                          </a:solidFill>
                          <a:latin typeface="Aptos" panose="020B0004020202020204" pitchFamily="34" charset="0"/>
                        </a:rPr>
                        <a:t>PMI-Trainer:in</a:t>
                      </a:r>
                      <a:r>
                        <a:rPr lang="de-DE" sz="1500" b="0" kern="1200" dirty="0">
                          <a:solidFill>
                            <a:srgbClr val="455560"/>
                          </a:solidFill>
                          <a:latin typeface="Aptos" panose="020B0004020202020204" pitchFamily="34" charset="0"/>
                        </a:rPr>
                        <a:t>?</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endParaRPr lang="en-US" sz="1500" dirty="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2"/>
                  </a:ext>
                </a:extLst>
              </a:tr>
              <a:tr h="504518">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Bringst Du dauerhaft während Ihrer Amtszeit die Zeit für die laufenden Aufgaben als Vorstandmitglied auf?</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extLst>
                  <a:ext uri="{0D108BD9-81ED-4DB2-BD59-A6C34878D82A}">
                    <a16:rowId xmlns:a16="http://schemas.microsoft.com/office/drawing/2014/main" val="10003"/>
                  </a:ext>
                </a:extLst>
              </a:tr>
              <a:tr h="711165">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Stehst Du mindestens für vier volle Tage pro Jahr, u.U. auch an Wochenenden, für Vorstandstreffen zur Verfügung ?</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sym typeface="Wingdings" panose="05000000000000000000" pitchFamily="2" charset="2"/>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500" dirty="0">
                        <a:latin typeface="Calibri" panose="020F0502020204030204" pitchFamily="34" charset="0"/>
                        <a:cs typeface="Calibri" panose="020F0502020204030204" pitchFamily="34" charset="0"/>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t>X</a:t>
                      </a:r>
                      <a:endParaRPr lang="en-US" sz="1500" dirty="0">
                        <a:latin typeface="Calibri" panose="020F0502020204030204" pitchFamily="34" charset="0"/>
                        <a:cs typeface="Calibri" panose="020F0502020204030204" pitchFamily="34" charset="0"/>
                      </a:endParaRPr>
                    </a:p>
                  </a:txBody>
                  <a:tcPr marL="45720" marR="45720" anchor="ctr"/>
                </a:tc>
                <a:extLst>
                  <a:ext uri="{0D108BD9-81ED-4DB2-BD59-A6C34878D82A}">
                    <a16:rowId xmlns:a16="http://schemas.microsoft.com/office/drawing/2014/main" val="10004"/>
                  </a:ext>
                </a:extLst>
              </a:tr>
              <a:tr h="637358">
                <a:tc>
                  <a:txBody>
                    <a:bodyPr/>
                    <a:lstStyle/>
                    <a:p>
                      <a:pPr marL="0" marR="0" lvl="0" indent="0" algn="l" defTabSz="1219170" rtl="0" eaLnBrk="1" fontAlgn="base" latinLnBrk="0" hangingPunct="1">
                        <a:lnSpc>
                          <a:spcPct val="100000"/>
                        </a:lnSpc>
                        <a:spcBef>
                          <a:spcPts val="0"/>
                        </a:spcBef>
                        <a:spcAft>
                          <a:spcPct val="0"/>
                        </a:spcAft>
                        <a:buClr>
                          <a:srgbClr val="007AC2"/>
                        </a:buClr>
                        <a:buSzTx/>
                        <a:buFontTx/>
                        <a:buNone/>
                        <a:tabLst/>
                        <a:defRPr/>
                      </a:pPr>
                      <a:r>
                        <a:rPr lang="de-DE" sz="1500" b="0" kern="1200" dirty="0">
                          <a:solidFill>
                            <a:srgbClr val="455560"/>
                          </a:solidFill>
                          <a:latin typeface="Aptos" panose="020B0004020202020204" pitchFamily="34" charset="0"/>
                        </a:rPr>
                        <a:t>Die Vereinsordnung und Satzung des PMI Germany Chapter e.V. sind  mir bekannt und habe ich gelesen?</a:t>
                      </a:r>
                      <a:endParaRPr lang="de-DE" sz="1500" b="0" i="0" kern="1200" dirty="0">
                        <a:solidFill>
                          <a:srgbClr val="455560"/>
                        </a:solidFill>
                        <a:latin typeface="Aptos" panose="020B0004020202020204" pitchFamily="34" charset="0"/>
                        <a:ea typeface="+mn-ea"/>
                        <a:cs typeface="Calibri Light" panose="020F0302020204030204" pitchFamily="34" charset="0"/>
                      </a:endParaRPr>
                    </a:p>
                  </a:txBody>
                  <a:tcPr marL="45720" marR="45720"/>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500" dirty="0">
                          <a:sym typeface="Wingdings" panose="05000000000000000000" pitchFamily="2" charset="2"/>
                        </a:rPr>
                        <a:t>X</a:t>
                      </a:r>
                      <a:endParaRPr lang="en-US" sz="1500" dirty="0">
                        <a:latin typeface="Calibri" panose="020F0502020204030204" pitchFamily="34" charset="0"/>
                        <a:cs typeface="Calibri" panose="020F0502020204030204" pitchFamily="34" charset="0"/>
                        <a:sym typeface="Wingdings" panose="05000000000000000000" pitchFamily="2" charset="2"/>
                      </a:endParaRPr>
                    </a:p>
                  </a:txBody>
                  <a:tcPr marL="45720" marR="45720" anchor="ctr"/>
                </a:tc>
                <a:extLst>
                  <a:ext uri="{0D108BD9-81ED-4DB2-BD59-A6C34878D82A}">
                    <a16:rowId xmlns:a16="http://schemas.microsoft.com/office/drawing/2014/main" val="2194486969"/>
                  </a:ext>
                </a:extLst>
              </a:tr>
            </a:tbl>
          </a:graphicData>
        </a:graphic>
      </p:graphicFrame>
      <p:sp>
        <p:nvSpPr>
          <p:cNvPr id="5" name="Abgerundetes Rechteck 9">
            <a:extLst>
              <a:ext uri="{FF2B5EF4-FFF2-40B4-BE49-F238E27FC236}">
                <a16:creationId xmlns:a16="http://schemas.microsoft.com/office/drawing/2014/main" id="{120274C0-EFDA-62C7-0E90-07B706654B22}"/>
              </a:ext>
            </a:extLst>
          </p:cNvPr>
          <p:cNvSpPr/>
          <p:nvPr/>
        </p:nvSpPr>
        <p:spPr>
          <a:xfrm>
            <a:off x="4886473" y="4012430"/>
            <a:ext cx="7184438" cy="605909"/>
          </a:xfrm>
          <a:prstGeom prst="roundRect">
            <a:avLst>
              <a:gd name="adj" fmla="val 50000"/>
            </a:avLst>
          </a:prstGeom>
          <a:solidFill>
            <a:schemeClr val="bg1">
              <a:lumMod val="95000"/>
            </a:schemeClr>
          </a:solidFill>
          <a:effectLst>
            <a:outerShdw blurRad="50800" dist="38100" dir="2700000" algn="tl" rotWithShape="0">
              <a:prstClr val="black">
                <a:alpha val="40000"/>
              </a:prstClr>
            </a:outerShdw>
          </a:effectLst>
        </p:spPr>
        <p:txBody>
          <a:bodyPr wrap="square" lIns="91440" tIns="45720" rIns="91440" bIns="45720" anchor="t">
            <a:spAutoFit/>
          </a:bodyPr>
          <a:lstStyle/>
          <a:p>
            <a:pPr algn="ctr" fontAlgn="base">
              <a:spcAft>
                <a:spcPct val="0"/>
              </a:spcAft>
              <a:buClr>
                <a:srgbClr val="E88E20"/>
              </a:buClr>
              <a:defRPr/>
            </a:pPr>
            <a:r>
              <a:rPr lang="de-DE" sz="1100" b="1" i="1" dirty="0">
                <a:solidFill>
                  <a:srgbClr val="0070C0"/>
                </a:solidFill>
                <a:latin typeface="Arial" panose="020B0604020202020204" pitchFamily="34" charset="0"/>
                <a:cs typeface="Arial" panose="020B0604020202020204" pitchFamily="34" charset="0"/>
              </a:rPr>
              <a:t>Hinweis: </a:t>
            </a:r>
            <a:r>
              <a:rPr lang="de-DE" sz="1100" i="1" dirty="0">
                <a:solidFill>
                  <a:srgbClr val="0070C0"/>
                </a:solidFill>
                <a:latin typeface="Arial"/>
                <a:cs typeface="Arial"/>
              </a:rPr>
              <a:t>Bitte </a:t>
            </a:r>
            <a:r>
              <a:rPr lang="de-DE" sz="1100" b="1" i="1" dirty="0">
                <a:solidFill>
                  <a:srgbClr val="0070C0"/>
                </a:solidFill>
                <a:latin typeface="Arial"/>
                <a:cs typeface="Arial"/>
              </a:rPr>
              <a:t>lösche </a:t>
            </a:r>
            <a:r>
              <a:rPr lang="de-DE" sz="1100" i="1" dirty="0">
                <a:solidFill>
                  <a:srgbClr val="0070C0"/>
                </a:solidFill>
                <a:latin typeface="Arial"/>
                <a:cs typeface="Arial"/>
              </a:rPr>
              <a:t>die nicht zutreffenden Antworthäkchen auf der rechten Seite und auch diesen Hinweis.</a:t>
            </a:r>
          </a:p>
          <a:p>
            <a:pPr algn="ctr">
              <a:spcAft>
                <a:spcPct val="0"/>
              </a:spcAft>
              <a:defRPr/>
            </a:pPr>
            <a:r>
              <a:rPr lang="de-DE" sz="1100" i="1" dirty="0">
                <a:solidFill>
                  <a:srgbClr val="0070C0"/>
                </a:solidFill>
                <a:latin typeface="Arial"/>
                <a:cs typeface="Arial"/>
              </a:rPr>
              <a:t>Diesen Hinweis nach Kenntnisnahme löschen.</a:t>
            </a:r>
          </a:p>
        </p:txBody>
      </p:sp>
    </p:spTree>
    <p:extLst>
      <p:ext uri="{BB962C8B-B14F-4D97-AF65-F5344CB8AC3E}">
        <p14:creationId xmlns:p14="http://schemas.microsoft.com/office/powerpoint/2010/main" val="263258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ED70481-4FC5-65D0-78B1-BE85652F288D}"/>
              </a:ext>
            </a:extLst>
          </p:cNvPr>
          <p:cNvSpPr>
            <a:spLocks noGrp="1"/>
          </p:cNvSpPr>
          <p:nvPr>
            <p:ph type="body" sz="quarter" idx="12"/>
          </p:nvPr>
        </p:nvSpPr>
        <p:spPr/>
        <p:txBody>
          <a:bodyPr/>
          <a:lstStyle/>
          <a:p>
            <a:r>
              <a:rPr lang="de-DE" dirty="0"/>
              <a:t>   </a:t>
            </a:r>
          </a:p>
        </p:txBody>
      </p:sp>
      <p:sp>
        <p:nvSpPr>
          <p:cNvPr id="3" name="Titel 2">
            <a:extLst>
              <a:ext uri="{FF2B5EF4-FFF2-40B4-BE49-F238E27FC236}">
                <a16:creationId xmlns:a16="http://schemas.microsoft.com/office/drawing/2014/main" id="{DCE74F72-06A3-B6CA-1E68-565464BEE3BE}"/>
              </a:ext>
            </a:extLst>
          </p:cNvPr>
          <p:cNvSpPr>
            <a:spLocks noGrp="1"/>
          </p:cNvSpPr>
          <p:nvPr>
            <p:ph type="title"/>
          </p:nvPr>
        </p:nvSpPr>
        <p:spPr/>
        <p:txBody>
          <a:bodyPr/>
          <a:lstStyle/>
          <a:p>
            <a:r>
              <a:rPr lang="de-DE" dirty="0">
                <a:latin typeface="Aptos"/>
              </a:rPr>
              <a:t>Relevante Erfahrungen</a:t>
            </a:r>
          </a:p>
        </p:txBody>
      </p:sp>
      <p:sp>
        <p:nvSpPr>
          <p:cNvPr id="4" name="Textplatzhalter 3">
            <a:extLst>
              <a:ext uri="{FF2B5EF4-FFF2-40B4-BE49-F238E27FC236}">
                <a16:creationId xmlns:a16="http://schemas.microsoft.com/office/drawing/2014/main" id="{D945C53E-41D0-EA84-CAD5-E9CD64E42456}"/>
              </a:ext>
            </a:extLst>
          </p:cNvPr>
          <p:cNvSpPr>
            <a:spLocks noGrp="1"/>
          </p:cNvSpPr>
          <p:nvPr>
            <p:ph type="body" sz="quarter" idx="14"/>
          </p:nvPr>
        </p:nvSpPr>
        <p:spPr>
          <a:xfrm>
            <a:off x="457200" y="1676402"/>
            <a:ext cx="5410200" cy="4475920"/>
          </a:xfrm>
          <a:ln>
            <a:solidFill>
              <a:schemeClr val="accent1"/>
            </a:solidFill>
          </a:ln>
        </p:spPr>
        <p:txBody>
          <a:bodyPr>
            <a:normAutofit/>
          </a:bodyPr>
          <a:lstStyle/>
          <a:p>
            <a:r>
              <a:rPr lang="de-DE" b="1" dirty="0"/>
              <a:t>Berufserfahrung</a:t>
            </a:r>
          </a:p>
          <a:p>
            <a:pPr marL="342900" indent="-342900">
              <a:buFont typeface="Arial" panose="020B0604020202020204" pitchFamily="34" charset="0"/>
              <a:buChar char="•"/>
            </a:pPr>
            <a:r>
              <a:rPr lang="de-DE" dirty="0"/>
              <a:t>...Dein Text...</a:t>
            </a:r>
          </a:p>
        </p:txBody>
      </p:sp>
      <p:sp>
        <p:nvSpPr>
          <p:cNvPr id="5" name="Textplatzhalter 4">
            <a:extLst>
              <a:ext uri="{FF2B5EF4-FFF2-40B4-BE49-F238E27FC236}">
                <a16:creationId xmlns:a16="http://schemas.microsoft.com/office/drawing/2014/main" id="{197618C4-F83F-C73F-5394-59466DFB2F02}"/>
              </a:ext>
            </a:extLst>
          </p:cNvPr>
          <p:cNvSpPr>
            <a:spLocks noGrp="1"/>
          </p:cNvSpPr>
          <p:nvPr>
            <p:ph type="body" sz="quarter" idx="15"/>
          </p:nvPr>
        </p:nvSpPr>
        <p:spPr>
          <a:xfrm>
            <a:off x="6324600" y="1676402"/>
            <a:ext cx="5410200" cy="4475920"/>
          </a:xfrm>
          <a:ln>
            <a:solidFill>
              <a:schemeClr val="accent1"/>
            </a:solidFill>
          </a:ln>
        </p:spPr>
        <p:txBody>
          <a:bodyPr vert="horz" lIns="0" tIns="0" rIns="0" bIns="0" rtlCol="0">
            <a:normAutofit/>
          </a:bodyPr>
          <a:lstStyle/>
          <a:p>
            <a:r>
              <a:rPr lang="de-DE" b="1" dirty="0"/>
              <a:t>PMI Chapter Erfahrung</a:t>
            </a:r>
          </a:p>
          <a:p>
            <a:pPr marL="342900" indent="-342900">
              <a:buFont typeface="Arial" panose="020B0604020202020204" pitchFamily="34" charset="0"/>
              <a:buChar char="•"/>
            </a:pPr>
            <a:r>
              <a:rPr lang="de-DE" dirty="0"/>
              <a:t>...Dein Text...</a:t>
            </a:r>
          </a:p>
        </p:txBody>
      </p:sp>
    </p:spTree>
    <p:extLst>
      <p:ext uri="{BB962C8B-B14F-4D97-AF65-F5344CB8AC3E}">
        <p14:creationId xmlns:p14="http://schemas.microsoft.com/office/powerpoint/2010/main" val="24890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32072-1509-A8C1-5AFF-56ED283827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A3A9147-C35F-D5B8-2F35-8E224983B6A9}"/>
              </a:ext>
            </a:extLst>
          </p:cNvPr>
          <p:cNvSpPr>
            <a:spLocks noGrp="1"/>
          </p:cNvSpPr>
          <p:nvPr>
            <p:ph type="title"/>
          </p:nvPr>
        </p:nvSpPr>
        <p:spPr/>
        <p:txBody>
          <a:bodyPr/>
          <a:lstStyle/>
          <a:p>
            <a:r>
              <a:rPr lang="de-DE" dirty="0">
                <a:latin typeface="Aptos"/>
              </a:rPr>
              <a:t>Erfahrungen II - Vorstandsamt </a:t>
            </a:r>
            <a:r>
              <a:rPr lang="de-DE" dirty="0">
                <a:highlight>
                  <a:srgbClr val="FFFF00"/>
                </a:highlight>
                <a:latin typeface="Aptos"/>
              </a:rPr>
              <a:t>(Titel des Vorstandsamts)</a:t>
            </a:r>
            <a:endParaRPr lang="de-DE" dirty="0"/>
          </a:p>
        </p:txBody>
      </p:sp>
      <p:sp>
        <p:nvSpPr>
          <p:cNvPr id="3" name="Textplatzhalter 2">
            <a:extLst>
              <a:ext uri="{FF2B5EF4-FFF2-40B4-BE49-F238E27FC236}">
                <a16:creationId xmlns:a16="http://schemas.microsoft.com/office/drawing/2014/main" id="{B4F16651-018B-EA95-B4BE-2FAFD521E946}"/>
              </a:ext>
            </a:extLst>
          </p:cNvPr>
          <p:cNvSpPr>
            <a:spLocks noGrp="1"/>
          </p:cNvSpPr>
          <p:nvPr>
            <p:ph type="body" sz="quarter" idx="12"/>
          </p:nvPr>
        </p:nvSpPr>
        <p:spPr>
          <a:xfrm>
            <a:off x="457200" y="931893"/>
            <a:ext cx="11277608" cy="307777"/>
          </a:xfrm>
        </p:spPr>
        <p:txBody>
          <a:bodyPr/>
          <a:lstStyle/>
          <a:p>
            <a:r>
              <a:rPr lang="de-DE" sz="2000" dirty="0">
                <a:latin typeface="Calibri" panose="020F0502020204030204" pitchFamily="34" charset="0"/>
                <a:cs typeface="Calibri" panose="020F0502020204030204" pitchFamily="34" charset="0"/>
              </a:rPr>
              <a:t>Bitte beantworte die folgenden Fragen, abgeleitet aus Kapitel 11.3 der Vereinsordnung:</a:t>
            </a:r>
          </a:p>
        </p:txBody>
      </p:sp>
      <p:graphicFrame>
        <p:nvGraphicFramePr>
          <p:cNvPr id="6" name="Table 2">
            <a:extLst>
              <a:ext uri="{FF2B5EF4-FFF2-40B4-BE49-F238E27FC236}">
                <a16:creationId xmlns:a16="http://schemas.microsoft.com/office/drawing/2014/main" id="{D3613D14-5B2E-4E2D-EB39-B4CB8A6C9D1A}"/>
              </a:ext>
            </a:extLst>
          </p:cNvPr>
          <p:cNvGraphicFramePr/>
          <p:nvPr>
            <p:extLst>
              <p:ext uri="{D42A27DB-BD31-4B8C-83A1-F6EECF244321}">
                <p14:modId xmlns:p14="http://schemas.microsoft.com/office/powerpoint/2010/main" val="927504474"/>
              </p:ext>
            </p:extLst>
          </p:nvPr>
        </p:nvGraphicFramePr>
        <p:xfrm>
          <a:off x="511551" y="1774674"/>
          <a:ext cx="4831520" cy="4029226"/>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762567">
                <a:tc>
                  <a:txBody>
                    <a:bodyPr/>
                    <a:lstStyle/>
                    <a:p>
                      <a:pPr marL="0" indent="0">
                        <a:buClr>
                          <a:srgbClr val="0070C0"/>
                        </a:buClr>
                        <a:buFont typeface="Arial" panose="020B0604020202020204" pitchFamily="34" charset="0"/>
                        <a:buNone/>
                      </a:pPr>
                      <a:r>
                        <a:rPr lang="de-DE" sz="1800" b="0" dirty="0">
                          <a:solidFill>
                            <a:schemeClr val="tx1"/>
                          </a:solidFill>
                          <a:latin typeface="Aptos"/>
                          <a:ea typeface="Calibri Light"/>
                          <a:cs typeface="Calibri Light"/>
                        </a:rPr>
                        <a:t>Welche Erfahrung in ehrenamtlicher Tätigkeit außerhalb von PMI hast Du?</a:t>
                      </a:r>
                      <a:endParaRPr lang="en-US" sz="1800" b="0" dirty="0">
                        <a:solidFill>
                          <a:schemeClr val="tx1"/>
                        </a:solidFill>
                        <a:latin typeface="Aptos" panose="020B000402020202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3266659">
                <a:tc>
                  <a:txBody>
                    <a:bodyPr/>
                    <a:lstStyle/>
                    <a:p>
                      <a:endParaRPr lang="en-US" sz="14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graphicFrame>
        <p:nvGraphicFramePr>
          <p:cNvPr id="7" name="Table 3">
            <a:extLst>
              <a:ext uri="{FF2B5EF4-FFF2-40B4-BE49-F238E27FC236}">
                <a16:creationId xmlns:a16="http://schemas.microsoft.com/office/drawing/2014/main" id="{E8C41E00-C8FB-9DD2-CF98-96AB78DC9A6C}"/>
              </a:ext>
            </a:extLst>
          </p:cNvPr>
          <p:cNvGraphicFramePr/>
          <p:nvPr>
            <p:extLst>
              <p:ext uri="{D42A27DB-BD31-4B8C-83A1-F6EECF244321}">
                <p14:modId xmlns:p14="http://schemas.microsoft.com/office/powerpoint/2010/main" val="1978102168"/>
              </p:ext>
            </p:extLst>
          </p:nvPr>
        </p:nvGraphicFramePr>
        <p:xfrm>
          <a:off x="5959851" y="1774674"/>
          <a:ext cx="4831520" cy="4054626"/>
        </p:xfrm>
        <a:graphic>
          <a:graphicData uri="http://schemas.openxmlformats.org/drawingml/2006/table">
            <a:tbl>
              <a:tblPr firstRow="1" bandRow="1">
                <a:effectLst>
                  <a:outerShdw blurRad="50800" dist="38100" dir="18900000" algn="bl" rotWithShape="0">
                    <a:prstClr val="black">
                      <a:alpha val="40000"/>
                    </a:prstClr>
                  </a:outerShdw>
                </a:effectLst>
                <a:tableStyleId>{5940675A-B579-460E-94D1-54222C63F5DA}</a:tableStyleId>
              </a:tblPr>
              <a:tblGrid>
                <a:gridCol w="4831520">
                  <a:extLst>
                    <a:ext uri="{9D8B030D-6E8A-4147-A177-3AD203B41FA5}">
                      <a16:colId xmlns:a16="http://schemas.microsoft.com/office/drawing/2014/main" val="1778431253"/>
                    </a:ext>
                  </a:extLst>
                </a:gridCol>
              </a:tblGrid>
              <a:tr h="1377343">
                <a:tc>
                  <a:txBody>
                    <a:bodyPr/>
                    <a:lstStyle/>
                    <a:p>
                      <a:pPr marL="0" indent="0">
                        <a:buClr>
                          <a:srgbClr val="0070C0"/>
                        </a:buClr>
                        <a:buFont typeface="Arial" panose="020B0604020202020204" pitchFamily="34" charset="0"/>
                        <a:buNone/>
                      </a:pPr>
                      <a:r>
                        <a:rPr lang="de-DE" sz="1800" dirty="0">
                          <a:solidFill>
                            <a:schemeClr val="tx1"/>
                          </a:solidFill>
                          <a:latin typeface="Aptos"/>
                          <a:ea typeface="+mn-ea"/>
                          <a:cs typeface="Calibri Light"/>
                        </a:rPr>
                        <a:t>Welche für das jeweilig angestrebte Amt relevante Erfahrungen (mit oder ohne PMI) hast Du?</a:t>
                      </a:r>
                    </a:p>
                    <a:p>
                      <a:pPr marL="0" lvl="0" indent="0">
                        <a:buFont typeface="Arial" panose="020B0604020202020204" pitchFamily="34" charset="0"/>
                        <a:buNone/>
                      </a:pPr>
                      <a:endParaRPr lang="de-DE" sz="1800" dirty="0">
                        <a:solidFill>
                          <a:schemeClr val="tx1"/>
                        </a:solidFill>
                        <a:latin typeface="Aptos"/>
                        <a:ea typeface="+mn-ea"/>
                        <a:cs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126005"/>
                  </a:ext>
                </a:extLst>
              </a:tr>
              <a:tr h="2677283">
                <a:tc>
                  <a:txBody>
                    <a:bodyPr/>
                    <a:lstStyle/>
                    <a:p>
                      <a:endParaRPr lang="en-US" sz="1400" dirty="0">
                        <a:solidFill>
                          <a:schemeClr val="tx1">
                            <a:lumMod val="50000"/>
                            <a:lumOff val="50000"/>
                          </a:schemeClr>
                        </a:solidFill>
                        <a:latin typeface="Calibri Light" panose="020F0302020204030204" pitchFamily="34" charset="0"/>
                        <a:ea typeface="Calibri Light" panose="020F0302020204030204" pitchFamily="34" charset="0"/>
                        <a:cs typeface="Calibri Light" panose="020F03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585134"/>
                  </a:ext>
                </a:extLst>
              </a:tr>
            </a:tbl>
          </a:graphicData>
        </a:graphic>
      </p:graphicFrame>
      <p:sp>
        <p:nvSpPr>
          <p:cNvPr id="8" name="TextBox 7">
            <a:extLst>
              <a:ext uri="{FF2B5EF4-FFF2-40B4-BE49-F238E27FC236}">
                <a16:creationId xmlns:a16="http://schemas.microsoft.com/office/drawing/2014/main" id="{52067CC8-8F41-A2CC-1169-0B2F079B9EE9}"/>
              </a:ext>
            </a:extLst>
          </p:cNvPr>
          <p:cNvSpPr txBox="1"/>
          <p:nvPr/>
        </p:nvSpPr>
        <p:spPr>
          <a:xfrm>
            <a:off x="603690" y="2436955"/>
            <a:ext cx="4285814" cy="615553"/>
          </a:xfrm>
          <a:prstGeom prst="rect">
            <a:avLst/>
          </a:prstGeom>
          <a:noFill/>
        </p:spPr>
        <p:txBody>
          <a:bodyPr wrap="square" rtlCol="0">
            <a:spAutoFit/>
          </a:bodyPr>
          <a:lstStyle/>
          <a:p>
            <a:r>
              <a:rPr lang="de-DE" sz="1600" dirty="0">
                <a:latin typeface="Aptos" panose="020B0004020202020204" pitchFamily="34" charset="0"/>
                <a:ea typeface="Calibri Light" panose="020F0302020204030204" pitchFamily="34" charset="0"/>
                <a:cs typeface="Calibri Light" panose="020F0302020204030204" pitchFamily="34" charset="0"/>
              </a:rPr>
              <a:t>.. Dein Text…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p>
            <a:endParaRPr lang="en-US" dirty="0"/>
          </a:p>
        </p:txBody>
      </p:sp>
      <p:sp>
        <p:nvSpPr>
          <p:cNvPr id="9" name="TextBox 12">
            <a:extLst>
              <a:ext uri="{FF2B5EF4-FFF2-40B4-BE49-F238E27FC236}">
                <a16:creationId xmlns:a16="http://schemas.microsoft.com/office/drawing/2014/main" id="{CEFD3B80-D633-7D29-DA41-C7DDF716CEF7}"/>
              </a:ext>
            </a:extLst>
          </p:cNvPr>
          <p:cNvSpPr txBox="1"/>
          <p:nvPr/>
        </p:nvSpPr>
        <p:spPr>
          <a:xfrm>
            <a:off x="5961529" y="2742551"/>
            <a:ext cx="4285814" cy="615553"/>
          </a:xfrm>
          <a:prstGeom prst="rect">
            <a:avLst/>
          </a:prstGeom>
          <a:noFill/>
        </p:spPr>
        <p:txBody>
          <a:bodyPr wrap="square" rtlCol="0">
            <a:spAutoFit/>
          </a:bodyPr>
          <a:lstStyle/>
          <a:p>
            <a:r>
              <a:rPr lang="de-DE" sz="1600" dirty="0">
                <a:latin typeface="Aptos" panose="020B0004020202020204" pitchFamily="34" charset="0"/>
                <a:ea typeface="Calibri Light" panose="020F0302020204030204" pitchFamily="34" charset="0"/>
                <a:cs typeface="Calibri Light" panose="020F0302020204030204" pitchFamily="34" charset="0"/>
              </a:rPr>
              <a:t>.. Dein Text…</a:t>
            </a:r>
            <a:endParaRPr lang="en-US" sz="1600" dirty="0">
              <a:latin typeface="Aptos" panose="020B0004020202020204" pitchFamily="34" charset="0"/>
              <a:ea typeface="Calibri Light" panose="020F0302020204030204" pitchFamily="34" charset="0"/>
              <a:cs typeface="Calibri Light" panose="020F0302020204030204" pitchFamily="34" charset="0"/>
            </a:endParaRPr>
          </a:p>
          <a:p>
            <a:endParaRPr lang="en-US" dirty="0"/>
          </a:p>
        </p:txBody>
      </p:sp>
    </p:spTree>
    <p:extLst>
      <p:ext uri="{BB962C8B-B14F-4D97-AF65-F5344CB8AC3E}">
        <p14:creationId xmlns:p14="http://schemas.microsoft.com/office/powerpoint/2010/main" val="281471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567E1-DC9E-566A-0F94-08D6A670D77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37054BC-D69E-79A0-FA04-639E0BAC191B}"/>
              </a:ext>
            </a:extLst>
          </p:cNvPr>
          <p:cNvSpPr>
            <a:spLocks noGrp="1"/>
          </p:cNvSpPr>
          <p:nvPr>
            <p:ph type="body" sz="quarter" idx="12"/>
          </p:nvPr>
        </p:nvSpPr>
        <p:spPr>
          <a:xfrm>
            <a:off x="457200" y="862320"/>
            <a:ext cx="11277608" cy="615553"/>
          </a:xfrm>
        </p:spPr>
        <p:txBody>
          <a:bodyPr/>
          <a:lstStyle/>
          <a:p>
            <a:r>
              <a:rPr lang="de-DE" dirty="0"/>
              <a:t>Folgende  Angaben sind keine Kriterien für die Zulassung der Kandidatur. Sie dienen der Information für die Wähler/innen.</a:t>
            </a:r>
          </a:p>
        </p:txBody>
      </p:sp>
      <p:sp>
        <p:nvSpPr>
          <p:cNvPr id="3" name="Titel 2">
            <a:extLst>
              <a:ext uri="{FF2B5EF4-FFF2-40B4-BE49-F238E27FC236}">
                <a16:creationId xmlns:a16="http://schemas.microsoft.com/office/drawing/2014/main" id="{BB1D7208-2814-28B9-23F2-4033E895294C}"/>
              </a:ext>
            </a:extLst>
          </p:cNvPr>
          <p:cNvSpPr>
            <a:spLocks noGrp="1"/>
          </p:cNvSpPr>
          <p:nvPr>
            <p:ph type="title"/>
          </p:nvPr>
        </p:nvSpPr>
        <p:spPr/>
        <p:txBody>
          <a:bodyPr/>
          <a:lstStyle/>
          <a:p>
            <a:r>
              <a:rPr lang="de-DE" dirty="0"/>
              <a:t>Vorstandsamt </a:t>
            </a:r>
            <a:r>
              <a:rPr lang="de-DE" dirty="0">
                <a:highlight>
                  <a:srgbClr val="FFFF00"/>
                </a:highlight>
              </a:rPr>
              <a:t>(Titel des Vorstandsamts)</a:t>
            </a:r>
            <a:endParaRPr lang="de-DE" dirty="0"/>
          </a:p>
        </p:txBody>
      </p:sp>
      <p:sp>
        <p:nvSpPr>
          <p:cNvPr id="4" name="Textplatzhalter 3">
            <a:extLst>
              <a:ext uri="{FF2B5EF4-FFF2-40B4-BE49-F238E27FC236}">
                <a16:creationId xmlns:a16="http://schemas.microsoft.com/office/drawing/2014/main" id="{0502DA53-BFC2-CE3B-D116-6D788DD2601F}"/>
              </a:ext>
            </a:extLst>
          </p:cNvPr>
          <p:cNvSpPr>
            <a:spLocks noGrp="1"/>
          </p:cNvSpPr>
          <p:nvPr>
            <p:ph type="body" sz="quarter" idx="14"/>
          </p:nvPr>
        </p:nvSpPr>
        <p:spPr>
          <a:xfrm>
            <a:off x="457200" y="1676402"/>
            <a:ext cx="5410200" cy="4475920"/>
          </a:xfrm>
          <a:ln>
            <a:solidFill>
              <a:schemeClr val="accent1"/>
            </a:solidFill>
          </a:ln>
        </p:spPr>
        <p:txBody>
          <a:bodyPr>
            <a:normAutofit/>
          </a:bodyPr>
          <a:lstStyle/>
          <a:p>
            <a:r>
              <a:rPr lang="de-DE" b="1" dirty="0"/>
              <a:t>Motivation für die Kandidatur:</a:t>
            </a:r>
          </a:p>
          <a:p>
            <a:pPr marL="342900" indent="-342900">
              <a:buFont typeface="Arial" panose="020B0604020202020204" pitchFamily="34" charset="0"/>
              <a:buChar char="•"/>
            </a:pPr>
            <a:r>
              <a:rPr lang="de-DE" dirty="0"/>
              <a:t>...Dein Text...</a:t>
            </a:r>
          </a:p>
        </p:txBody>
      </p:sp>
      <p:sp>
        <p:nvSpPr>
          <p:cNvPr id="5" name="Textplatzhalter 4">
            <a:extLst>
              <a:ext uri="{FF2B5EF4-FFF2-40B4-BE49-F238E27FC236}">
                <a16:creationId xmlns:a16="http://schemas.microsoft.com/office/drawing/2014/main" id="{C68ECF42-EBC9-9441-B7C0-C2E6CAC51840}"/>
              </a:ext>
            </a:extLst>
          </p:cNvPr>
          <p:cNvSpPr>
            <a:spLocks noGrp="1"/>
          </p:cNvSpPr>
          <p:nvPr>
            <p:ph type="body" sz="quarter" idx="15"/>
          </p:nvPr>
        </p:nvSpPr>
        <p:spPr>
          <a:xfrm>
            <a:off x="6324600" y="1676402"/>
            <a:ext cx="5410200" cy="4475920"/>
          </a:xfrm>
          <a:ln>
            <a:solidFill>
              <a:schemeClr val="accent1"/>
            </a:solidFill>
          </a:ln>
        </p:spPr>
        <p:txBody>
          <a:bodyPr vert="horz" lIns="0" tIns="0" rIns="0" bIns="0" rtlCol="0">
            <a:normAutofit/>
          </a:bodyPr>
          <a:lstStyle/>
          <a:p>
            <a:r>
              <a:rPr lang="de-DE" b="1" dirty="0"/>
              <a:t>Geplante erste Schritte im Falle einer Wahl:</a:t>
            </a:r>
          </a:p>
          <a:p>
            <a:pPr marL="342900" indent="-342900">
              <a:buFont typeface="Arial" panose="020B0604020202020204" pitchFamily="34" charset="0"/>
              <a:buChar char="•"/>
            </a:pPr>
            <a:r>
              <a:rPr lang="de-DE" dirty="0"/>
              <a:t>...Dein Text...</a:t>
            </a:r>
          </a:p>
        </p:txBody>
      </p:sp>
    </p:spTree>
    <p:extLst>
      <p:ext uri="{BB962C8B-B14F-4D97-AF65-F5344CB8AC3E}">
        <p14:creationId xmlns:p14="http://schemas.microsoft.com/office/powerpoint/2010/main" val="180720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2AA63-0A60-9CCC-00BA-165C0834D76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DDD6604E-B85E-ADA8-04AF-DDF5D305C0FB}"/>
              </a:ext>
            </a:extLst>
          </p:cNvPr>
          <p:cNvSpPr>
            <a:spLocks noGrp="1"/>
          </p:cNvSpPr>
          <p:nvPr>
            <p:ph type="body" sz="quarter" idx="12"/>
          </p:nvPr>
        </p:nvSpPr>
        <p:spPr>
          <a:xfrm>
            <a:off x="457200" y="862320"/>
            <a:ext cx="11277608" cy="615553"/>
          </a:xfrm>
        </p:spPr>
        <p:txBody>
          <a:bodyPr/>
          <a:lstStyle/>
          <a:p>
            <a:r>
              <a:rPr lang="de-DE" dirty="0"/>
              <a:t>Folgende  Angaben sind keine Kriterien für die Zulassung der Kandidatur. Die Abgabe eines Wahlstatements ist optional und an keine spezifischen Vorgaben gebunden. </a:t>
            </a:r>
          </a:p>
        </p:txBody>
      </p:sp>
      <p:sp>
        <p:nvSpPr>
          <p:cNvPr id="3" name="Titel 2">
            <a:extLst>
              <a:ext uri="{FF2B5EF4-FFF2-40B4-BE49-F238E27FC236}">
                <a16:creationId xmlns:a16="http://schemas.microsoft.com/office/drawing/2014/main" id="{DFDA89CF-F112-AE70-8EB7-5D5BEB1CB80E}"/>
              </a:ext>
            </a:extLst>
          </p:cNvPr>
          <p:cNvSpPr>
            <a:spLocks noGrp="1"/>
          </p:cNvSpPr>
          <p:nvPr>
            <p:ph type="title"/>
          </p:nvPr>
        </p:nvSpPr>
        <p:spPr/>
        <p:txBody>
          <a:bodyPr/>
          <a:lstStyle/>
          <a:p>
            <a:r>
              <a:rPr lang="de-DE" dirty="0"/>
              <a:t>Vorstandsamt </a:t>
            </a:r>
            <a:r>
              <a:rPr lang="de-DE" dirty="0">
                <a:highlight>
                  <a:srgbClr val="FFFF00"/>
                </a:highlight>
              </a:rPr>
              <a:t>(Titel des Vorstandsamts)</a:t>
            </a:r>
            <a:r>
              <a:rPr lang="de-DE" dirty="0"/>
              <a:t> – Statement </a:t>
            </a:r>
          </a:p>
        </p:txBody>
      </p:sp>
      <p:sp>
        <p:nvSpPr>
          <p:cNvPr id="4" name="Textplatzhalter 3">
            <a:extLst>
              <a:ext uri="{FF2B5EF4-FFF2-40B4-BE49-F238E27FC236}">
                <a16:creationId xmlns:a16="http://schemas.microsoft.com/office/drawing/2014/main" id="{97A53531-BD2B-4013-FAF0-F219BB744360}"/>
              </a:ext>
            </a:extLst>
          </p:cNvPr>
          <p:cNvSpPr>
            <a:spLocks noGrp="1"/>
          </p:cNvSpPr>
          <p:nvPr>
            <p:ph type="body" sz="quarter" idx="14"/>
          </p:nvPr>
        </p:nvSpPr>
        <p:spPr>
          <a:xfrm>
            <a:off x="457200" y="1676402"/>
            <a:ext cx="11188700" cy="4475920"/>
          </a:xfrm>
          <a:ln>
            <a:solidFill>
              <a:schemeClr val="accent1"/>
            </a:solidFill>
          </a:ln>
        </p:spPr>
        <p:txBody>
          <a:bodyPr>
            <a:normAutofit/>
          </a:bodyPr>
          <a:lstStyle/>
          <a:p>
            <a:r>
              <a:rPr lang="de-DE" b="1" dirty="0"/>
              <a:t>Wahlstatement:</a:t>
            </a:r>
          </a:p>
          <a:p>
            <a:r>
              <a:rPr lang="de-DE" dirty="0"/>
              <a:t>...Dein Text...</a:t>
            </a:r>
          </a:p>
        </p:txBody>
      </p:sp>
    </p:spTree>
    <p:extLst>
      <p:ext uri="{BB962C8B-B14F-4D97-AF65-F5344CB8AC3E}">
        <p14:creationId xmlns:p14="http://schemas.microsoft.com/office/powerpoint/2010/main" val="944848939"/>
      </p:ext>
    </p:extLst>
  </p:cSld>
  <p:clrMapOvr>
    <a:masterClrMapping/>
  </p:clrMapOvr>
</p:sld>
</file>

<file path=ppt/theme/theme1.xml><?xml version="1.0" encoding="utf-8"?>
<a:theme xmlns:a="http://schemas.openxmlformats.org/drawingml/2006/main" name="Covers and Dividers">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MI Template 2024">
  <a:themeElements>
    <a:clrScheme name="Custom 157">
      <a:dk1>
        <a:srgbClr val="200F3B"/>
      </a:dk1>
      <a:lt1>
        <a:srgbClr val="FFFFFF"/>
      </a:lt1>
      <a:dk2>
        <a:srgbClr val="808080"/>
      </a:dk2>
      <a:lt2>
        <a:srgbClr val="F7F4EF"/>
      </a:lt2>
      <a:accent1>
        <a:srgbClr val="4F17A8"/>
      </a:accent1>
      <a:accent2>
        <a:srgbClr val="00799E"/>
      </a:accent2>
      <a:accent3>
        <a:srgbClr val="05BFE0"/>
      </a:accent3>
      <a:accent4>
        <a:srgbClr val="D5340B"/>
      </a:accent4>
      <a:accent5>
        <a:srgbClr val="FF610F"/>
      </a:accent5>
      <a:accent6>
        <a:srgbClr val="BE9577"/>
      </a:accent6>
      <a:hlink>
        <a:srgbClr val="4F17A8"/>
      </a:hlink>
      <a:folHlink>
        <a:srgbClr val="B465FF"/>
      </a:folHlink>
    </a:clrScheme>
    <a:fontScheme name="Custom 12">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err="1"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098A3A31151B4B84E6B39711BC6EAA" ma:contentTypeVersion="6" ma:contentTypeDescription="Ein neues Dokument erstellen." ma:contentTypeScope="" ma:versionID="d490a3d894ef9738e253adfc11963ac7">
  <xsd:schema xmlns:xsd="http://www.w3.org/2001/XMLSchema" xmlns:xs="http://www.w3.org/2001/XMLSchema" xmlns:p="http://schemas.microsoft.com/office/2006/metadata/properties" xmlns:ns2="3c05c060-fa69-4a59-833c-d1a0e1108447" xmlns:ns3="bb193881-6908-41f7-af37-dea7f51dbc0d" targetNamespace="http://schemas.microsoft.com/office/2006/metadata/properties" ma:root="true" ma:fieldsID="68e7eeb432c86e4f428518851bb8e9cf" ns2:_="" ns3:_="">
    <xsd:import namespace="3c05c060-fa69-4a59-833c-d1a0e1108447"/>
    <xsd:import namespace="bb193881-6908-41f7-af37-dea7f51dbc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5c060-fa69-4a59-833c-d1a0e11084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193881-6908-41f7-af37-dea7f51dbc0d"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VariableListDefinition name="System" displayName="System" id="f58b4700-ecd3-4f9a-a186-ba8aad603ab1" isdomainofvalue="False" dataSourceId="12edb699-614b-4281-a20e-a7dbd7fb3472"/>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 UniqueId="fc261583-9a1c-4bda-a22c-21331ea78bd9" Name="Computed" ContentType="XML" MajorVersion="0" MinorVersion="1" isLocalCopy="False" IsBaseObject="False" DataSourceId="fd293dac-0879-421c-a768-cfb9756f80eb" DataSourceMajorVersion="0" DataSourceMinorVersion="1"/>
</file>

<file path=customXml/item5.xml><?xml version="1.0" encoding="utf-8"?>
<VariableListDefinition name="AD_HOC" displayName="AD_HOC" id="e3aa0556-318f-4cbd-9562-aa74ac30ffa7" isdomainofvalue="False" dataSourceId="cba00697-9b16-43cd-801f-3eea4e32787d"/>
</file>

<file path=customXml/item6.xml><?xml version="1.0" encoding="utf-8"?>
<VariableList UniqueId="e3aa0556-318f-4cbd-9562-aa74ac30ffa7" Name="AD_HOC" ContentType="XML" MajorVersion="0" MinorVersion="1" isLocalCopy="False" IsBaseObject="False" DataSourceId="cba00697-9b16-43cd-801f-3eea4e32787d" DataSourceMajorVersion="0" DataSourceMinorVersion="1"/>
</file>

<file path=customXml/item7.xml><?xml version="1.0" encoding="utf-8"?>
<VariableList UniqueId="f58b4700-ecd3-4f9a-a186-ba8aad603ab1" Name="System" ContentType="XML" MajorVersion="0" MinorVersion="1" isLocalCopy="False" IsBaseObject="False" DataSourceId="12edb699-614b-4281-a20e-a7dbd7fb3472" DataSourceMajorVersion="0" DataSourceMinorVersion="1"/>
</file>

<file path=customXml/item8.xml><?xml version="1.0" encoding="utf-8"?>
<AllExternalAdhocVariableMappings/>
</file>

<file path=customXml/item9.xml><?xml version="1.0" encoding="utf-8"?>
<VariableListDefinition name="Computed" displayName="Computed" id="fc261583-9a1c-4bda-a22c-21331ea78bd9" isdomainofvalue="False" dataSourceId="fd293dac-0879-421c-a768-cfb9756f80eb"/>
</file>

<file path=customXml/itemProps1.xml><?xml version="1.0" encoding="utf-8"?>
<ds:datastoreItem xmlns:ds="http://schemas.openxmlformats.org/officeDocument/2006/customXml" ds:itemID="{3625ED4F-D004-43FB-88B1-9C78696206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05c060-fa69-4a59-833c-d1a0e1108447"/>
    <ds:schemaRef ds:uri="bb193881-6908-41f7-af37-dea7f51dbc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0.xml><?xml version="1.0" encoding="utf-8"?>
<ds:datastoreItem xmlns:ds="http://schemas.openxmlformats.org/officeDocument/2006/customXml" ds:itemID="{5A589C16-23CD-4BA3-B7A5-DDDF673427B8}">
  <ds:schemaRefs/>
</ds:datastoreItem>
</file>

<file path=customXml/itemProps2.xml><?xml version="1.0" encoding="utf-8"?>
<ds:datastoreItem xmlns:ds="http://schemas.openxmlformats.org/officeDocument/2006/customXml" ds:itemID="{520A6D23-366C-44CC-ABC7-866D51D602F2}">
  <ds:schemaRefs>
    <ds:schemaRef ds:uri="http://www.w3.org/XML/1998/namespace"/>
    <ds:schemaRef ds:uri="http://purl.org/dc/elements/1.1/"/>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82281d1c-0f8c-4fb8-8a49-bb83efec1f75"/>
    <ds:schemaRef ds:uri="http://purl.org/dc/terms/"/>
    <ds:schemaRef ds:uri="83a16772-ca7a-4c1d-b43a-2356706efaa0"/>
    <ds:schemaRef ds:uri="6148f7bd-b1de-4e11-851b-a58824a196c2"/>
    <ds:schemaRef ds:uri="cc2c58cb-b56e-4a83-965e-ebbf84a211ee"/>
  </ds:schemaRefs>
</ds:datastoreItem>
</file>

<file path=customXml/itemProps3.xml><?xml version="1.0" encoding="utf-8"?>
<ds:datastoreItem xmlns:ds="http://schemas.openxmlformats.org/officeDocument/2006/customXml" ds:itemID="{7C66A18F-5D2A-4799-9F8F-90793222BCFB}">
  <ds:schemaRefs>
    <ds:schemaRef ds:uri="http://schemas.microsoft.com/sharepoint/v3/contenttype/forms"/>
  </ds:schemaRefs>
</ds:datastoreItem>
</file>

<file path=customXml/itemProps4.xml><?xml version="1.0" encoding="utf-8"?>
<ds:datastoreItem xmlns:ds="http://schemas.openxmlformats.org/officeDocument/2006/customXml" ds:itemID="{D4B1E560-4D2D-4414-AA1B-B85ADBAB896E}">
  <ds:schemaRefs/>
</ds:datastoreItem>
</file>

<file path=customXml/itemProps5.xml><?xml version="1.0" encoding="utf-8"?>
<ds:datastoreItem xmlns:ds="http://schemas.openxmlformats.org/officeDocument/2006/customXml" ds:itemID="{C7248E6C-867E-48F0-971B-8D6DD2435AAC}">
  <ds:schemaRefs/>
</ds:datastoreItem>
</file>

<file path=customXml/itemProps6.xml><?xml version="1.0" encoding="utf-8"?>
<ds:datastoreItem xmlns:ds="http://schemas.openxmlformats.org/officeDocument/2006/customXml" ds:itemID="{66CE5828-C0E6-40F3-80D6-7140178D4241}">
  <ds:schemaRefs/>
</ds:datastoreItem>
</file>

<file path=customXml/itemProps7.xml><?xml version="1.0" encoding="utf-8"?>
<ds:datastoreItem xmlns:ds="http://schemas.openxmlformats.org/officeDocument/2006/customXml" ds:itemID="{32FBF46E-969D-43AC-8280-FE4A5F28D6A9}">
  <ds:schemaRefs/>
</ds:datastoreItem>
</file>

<file path=customXml/itemProps8.xml><?xml version="1.0" encoding="utf-8"?>
<ds:datastoreItem xmlns:ds="http://schemas.openxmlformats.org/officeDocument/2006/customXml" ds:itemID="{55C96B7D-B2C0-4075-855E-C312B05241B8}">
  <ds:schemaRefs/>
</ds:datastoreItem>
</file>

<file path=customXml/itemProps9.xml><?xml version="1.0" encoding="utf-8"?>
<ds:datastoreItem xmlns:ds="http://schemas.openxmlformats.org/officeDocument/2006/customXml" ds:itemID="{A202549E-FC9E-42C2-8491-158F3743574C}">
  <ds:schemaRefs/>
</ds:datastoreItem>
</file>

<file path=docMetadata/LabelInfo.xml><?xml version="1.0" encoding="utf-8"?>
<clbl:labelList xmlns:clbl="http://schemas.microsoft.com/office/2020/mipLabelMetadata">
  <clbl:label id="{efa022f4-2c02-46d8-b614-1b43989d652f}" enabled="0" method="" siteId="{efa022f4-2c02-46d8-b614-1b43989d652f}"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798</Words>
  <Application>Microsoft Office PowerPoint</Application>
  <PresentationFormat>Widescreen</PresentationFormat>
  <Paragraphs>95</Paragraphs>
  <Slides>9</Slides>
  <Notes>2</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Covers and Dividers</vt:lpstr>
      <vt:lpstr>PMI Template 2024</vt:lpstr>
      <vt:lpstr>PowerPoint Presentation</vt:lpstr>
      <vt:lpstr>Neuwahl Vorstand / Kassenprüfer/innen</vt:lpstr>
      <vt:lpstr>Ich bewerbe mich für das folgende Amt</vt:lpstr>
      <vt:lpstr>Bewerber/innen-Daten</vt:lpstr>
      <vt:lpstr>Persönliche Erklärungen zur Vorstandswahl</vt:lpstr>
      <vt:lpstr>Relevante Erfahrungen</vt:lpstr>
      <vt:lpstr>Erfahrungen II - Vorstandsamt (Titel des Vorstandsamts)</vt:lpstr>
      <vt:lpstr>Vorstandsamt (Titel des Vorstandsamts)</vt:lpstr>
      <vt:lpstr>Vorstandsamt (Titel des Vorstandsamts) – Statement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Gilbert Arevalo</dc:creator>
  <cp:lastModifiedBy>Knut Scheuer</cp:lastModifiedBy>
  <cp:revision>189</cp:revision>
  <dcterms:created xsi:type="dcterms:W3CDTF">2016-04-18T22:13:42Z</dcterms:created>
  <dcterms:modified xsi:type="dcterms:W3CDTF">2025-01-29T11:41:28Z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0x010100BA098A3A31151B4B84E6B39711BC6EAA</vt:lpwstr>
  </property>
  <property fmtid="{D5CDD505-2E9C-101B-9397-08002B2CF9AE}" pid="3" name="_dlc_DocIdItemGuid">
    <vt:lpwstr>94652c8f-abd2-4216-8204-586f60d023cc</vt:lpwstr>
  </property>
  <property fmtid="{D5CDD505-2E9C-101B-9397-08002B2CF9AE}" pid="4" name="Access">
    <vt:lpwstr/>
  </property>
  <property fmtid="{D5CDD505-2E9C-101B-9397-08002B2CF9AE}" pid="5" name="MediaServiceImageTags">
    <vt:lpwstr/>
  </property>
  <property fmtid="{D5CDD505-2E9C-101B-9397-08002B2CF9AE}" pid="6" name="TaxKeyword">
    <vt:lpwstr/>
  </property>
</Properties>
</file>